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2" r:id="rId3"/>
    <p:sldId id="257" r:id="rId4"/>
    <p:sldId id="298" r:id="rId5"/>
    <p:sldId id="260" r:id="rId6"/>
    <p:sldId id="259" r:id="rId7"/>
    <p:sldId id="300" r:id="rId8"/>
    <p:sldId id="261" r:id="rId9"/>
    <p:sldId id="266" r:id="rId10"/>
    <p:sldId id="297" r:id="rId11"/>
    <p:sldId id="274" r:id="rId12"/>
    <p:sldId id="301" r:id="rId13"/>
    <p:sldId id="262" r:id="rId14"/>
    <p:sldId id="258" r:id="rId15"/>
    <p:sldId id="288" r:id="rId16"/>
    <p:sldId id="287" r:id="rId17"/>
    <p:sldId id="264" r:id="rId18"/>
    <p:sldId id="293" r:id="rId19"/>
    <p:sldId id="275" r:id="rId20"/>
    <p:sldId id="291" r:id="rId21"/>
    <p:sldId id="294" r:id="rId22"/>
    <p:sldId id="289" r:id="rId23"/>
    <p:sldId id="302" r:id="rId24"/>
    <p:sldId id="267" r:id="rId25"/>
    <p:sldId id="303" r:id="rId26"/>
    <p:sldId id="304" r:id="rId27"/>
    <p:sldId id="305" r:id="rId28"/>
    <p:sldId id="268" r:id="rId29"/>
    <p:sldId id="276" r:id="rId30"/>
    <p:sldId id="277" r:id="rId31"/>
    <p:sldId id="273" r:id="rId32"/>
    <p:sldId id="295" r:id="rId33"/>
    <p:sldId id="296" r:id="rId34"/>
    <p:sldId id="286"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0" d="100"/>
          <a:sy n="110" d="100"/>
        </p:scale>
        <p:origin x="55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tvin, Sylvie" userId="35fa2302-7517-407e-9fb6-8ebb4c7f07e0" providerId="ADAL" clId="{5491F930-A6DF-4055-959A-D9490A0973E5}"/>
    <pc:docChg chg="custSel modSld sldOrd">
      <pc:chgData name="Potvin, Sylvie" userId="35fa2302-7517-407e-9fb6-8ebb4c7f07e0" providerId="ADAL" clId="{5491F930-A6DF-4055-959A-D9490A0973E5}" dt="2023-06-27T18:12:18.788" v="747" actId="20577"/>
      <pc:docMkLst>
        <pc:docMk/>
      </pc:docMkLst>
      <pc:sldChg chg="modSp mod">
        <pc:chgData name="Potvin, Sylvie" userId="35fa2302-7517-407e-9fb6-8ebb4c7f07e0" providerId="ADAL" clId="{5491F930-A6DF-4055-959A-D9490A0973E5}" dt="2023-06-27T17:21:29.357" v="236" actId="20577"/>
        <pc:sldMkLst>
          <pc:docMk/>
          <pc:sldMk cId="1787459316" sldId="259"/>
        </pc:sldMkLst>
        <pc:spChg chg="mod">
          <ac:chgData name="Potvin, Sylvie" userId="35fa2302-7517-407e-9fb6-8ebb4c7f07e0" providerId="ADAL" clId="{5491F930-A6DF-4055-959A-D9490A0973E5}" dt="2023-06-27T17:21:29.357" v="236" actId="20577"/>
          <ac:spMkLst>
            <pc:docMk/>
            <pc:sldMk cId="1787459316" sldId="259"/>
            <ac:spMk id="3" creationId="{F0963CA7-1ADD-4855-A550-C82769DC49CC}"/>
          </ac:spMkLst>
        </pc:spChg>
      </pc:sldChg>
      <pc:sldChg chg="modSp mod">
        <pc:chgData name="Potvin, Sylvie" userId="35fa2302-7517-407e-9fb6-8ebb4c7f07e0" providerId="ADAL" clId="{5491F930-A6DF-4055-959A-D9490A0973E5}" dt="2023-06-27T18:11:29.535" v="741" actId="20577"/>
        <pc:sldMkLst>
          <pc:docMk/>
          <pc:sldMk cId="460307787" sldId="261"/>
        </pc:sldMkLst>
        <pc:spChg chg="mod">
          <ac:chgData name="Potvin, Sylvie" userId="35fa2302-7517-407e-9fb6-8ebb4c7f07e0" providerId="ADAL" clId="{5491F930-A6DF-4055-959A-D9490A0973E5}" dt="2023-06-27T18:11:29.535" v="741" actId="20577"/>
          <ac:spMkLst>
            <pc:docMk/>
            <pc:sldMk cId="460307787" sldId="261"/>
            <ac:spMk id="3" creationId="{4D2D84B1-F73F-477D-87EA-1463AA9630A2}"/>
          </ac:spMkLst>
        </pc:spChg>
      </pc:sldChg>
      <pc:sldChg chg="ord">
        <pc:chgData name="Potvin, Sylvie" userId="35fa2302-7517-407e-9fb6-8ebb4c7f07e0" providerId="ADAL" clId="{5491F930-A6DF-4055-959A-D9490A0973E5}" dt="2023-06-27T04:51:08.285" v="1"/>
        <pc:sldMkLst>
          <pc:docMk/>
          <pc:sldMk cId="1648156238" sldId="262"/>
        </pc:sldMkLst>
      </pc:sldChg>
      <pc:sldChg chg="modSp mod">
        <pc:chgData name="Potvin, Sylvie" userId="35fa2302-7517-407e-9fb6-8ebb4c7f07e0" providerId="ADAL" clId="{5491F930-A6DF-4055-959A-D9490A0973E5}" dt="2023-06-27T17:24:44.353" v="253" actId="20577"/>
        <pc:sldMkLst>
          <pc:docMk/>
          <pc:sldMk cId="423311048" sldId="264"/>
        </pc:sldMkLst>
        <pc:spChg chg="mod">
          <ac:chgData name="Potvin, Sylvie" userId="35fa2302-7517-407e-9fb6-8ebb4c7f07e0" providerId="ADAL" clId="{5491F930-A6DF-4055-959A-D9490A0973E5}" dt="2023-06-27T17:24:44.353" v="253" actId="20577"/>
          <ac:spMkLst>
            <pc:docMk/>
            <pc:sldMk cId="423311048" sldId="264"/>
            <ac:spMk id="3" creationId="{0CD9463E-07B3-4A2F-A20C-470872E60E68}"/>
          </ac:spMkLst>
        </pc:spChg>
      </pc:sldChg>
      <pc:sldChg chg="modSp mod">
        <pc:chgData name="Potvin, Sylvie" userId="35fa2302-7517-407e-9fb6-8ebb4c7f07e0" providerId="ADAL" clId="{5491F930-A6DF-4055-959A-D9490A0973E5}" dt="2023-06-27T18:08:02.962" v="483" actId="20577"/>
        <pc:sldMkLst>
          <pc:docMk/>
          <pc:sldMk cId="424056137" sldId="267"/>
        </pc:sldMkLst>
        <pc:spChg chg="mod">
          <ac:chgData name="Potvin, Sylvie" userId="35fa2302-7517-407e-9fb6-8ebb4c7f07e0" providerId="ADAL" clId="{5491F930-A6DF-4055-959A-D9490A0973E5}" dt="2023-06-27T18:08:02.962" v="483" actId="20577"/>
          <ac:spMkLst>
            <pc:docMk/>
            <pc:sldMk cId="424056137" sldId="267"/>
            <ac:spMk id="2" creationId="{7EB1EA3C-CC93-46DF-87C7-2CB80E1DBCB3}"/>
          </ac:spMkLst>
        </pc:spChg>
      </pc:sldChg>
      <pc:sldChg chg="modSp mod">
        <pc:chgData name="Potvin, Sylvie" userId="35fa2302-7517-407e-9fb6-8ebb4c7f07e0" providerId="ADAL" clId="{5491F930-A6DF-4055-959A-D9490A0973E5}" dt="2023-06-27T18:08:25.120" v="498" actId="20577"/>
        <pc:sldMkLst>
          <pc:docMk/>
          <pc:sldMk cId="3240744124" sldId="268"/>
        </pc:sldMkLst>
        <pc:spChg chg="mod">
          <ac:chgData name="Potvin, Sylvie" userId="35fa2302-7517-407e-9fb6-8ebb4c7f07e0" providerId="ADAL" clId="{5491F930-A6DF-4055-959A-D9490A0973E5}" dt="2023-06-27T18:08:25.120" v="498" actId="20577"/>
          <ac:spMkLst>
            <pc:docMk/>
            <pc:sldMk cId="3240744124" sldId="268"/>
            <ac:spMk id="2" creationId="{D19FEE28-1778-4BF2-ADA8-A8EEECF2DAF1}"/>
          </ac:spMkLst>
        </pc:spChg>
      </pc:sldChg>
      <pc:sldChg chg="modSp mod">
        <pc:chgData name="Potvin, Sylvie" userId="35fa2302-7517-407e-9fb6-8ebb4c7f07e0" providerId="ADAL" clId="{5491F930-A6DF-4055-959A-D9490A0973E5}" dt="2023-06-27T04:51:33.914" v="2" actId="20577"/>
        <pc:sldMkLst>
          <pc:docMk/>
          <pc:sldMk cId="3934826565" sldId="287"/>
        </pc:sldMkLst>
        <pc:spChg chg="mod">
          <ac:chgData name="Potvin, Sylvie" userId="35fa2302-7517-407e-9fb6-8ebb4c7f07e0" providerId="ADAL" clId="{5491F930-A6DF-4055-959A-D9490A0973E5}" dt="2023-06-27T04:51:33.914" v="2" actId="20577"/>
          <ac:spMkLst>
            <pc:docMk/>
            <pc:sldMk cId="3934826565" sldId="287"/>
            <ac:spMk id="3" creationId="{9783708D-07CF-44C5-8173-2758B5A71228}"/>
          </ac:spMkLst>
        </pc:spChg>
      </pc:sldChg>
      <pc:sldChg chg="modSp mod">
        <pc:chgData name="Potvin, Sylvie" userId="35fa2302-7517-407e-9fb6-8ebb4c7f07e0" providerId="ADAL" clId="{5491F930-A6DF-4055-959A-D9490A0973E5}" dt="2023-06-27T17:24:21.142" v="252" actId="27636"/>
        <pc:sldMkLst>
          <pc:docMk/>
          <pc:sldMk cId="3285177075" sldId="288"/>
        </pc:sldMkLst>
        <pc:spChg chg="mod">
          <ac:chgData name="Potvin, Sylvie" userId="35fa2302-7517-407e-9fb6-8ebb4c7f07e0" providerId="ADAL" clId="{5491F930-A6DF-4055-959A-D9490A0973E5}" dt="2023-06-27T17:24:21.142" v="252" actId="27636"/>
          <ac:spMkLst>
            <pc:docMk/>
            <pc:sldMk cId="3285177075" sldId="288"/>
            <ac:spMk id="3" creationId="{FF7D0345-45F9-4CA2-B0EE-43B2ED2C8AC9}"/>
          </ac:spMkLst>
        </pc:spChg>
      </pc:sldChg>
      <pc:sldChg chg="modSp mod">
        <pc:chgData name="Potvin, Sylvie" userId="35fa2302-7517-407e-9fb6-8ebb4c7f07e0" providerId="ADAL" clId="{5491F930-A6DF-4055-959A-D9490A0973E5}" dt="2023-06-27T18:07:13.123" v="455" actId="1076"/>
        <pc:sldMkLst>
          <pc:docMk/>
          <pc:sldMk cId="487687790" sldId="289"/>
        </pc:sldMkLst>
        <pc:spChg chg="mod">
          <ac:chgData name="Potvin, Sylvie" userId="35fa2302-7517-407e-9fb6-8ebb4c7f07e0" providerId="ADAL" clId="{5491F930-A6DF-4055-959A-D9490A0973E5}" dt="2023-06-27T18:07:13.123" v="455" actId="1076"/>
          <ac:spMkLst>
            <pc:docMk/>
            <pc:sldMk cId="487687790" sldId="289"/>
            <ac:spMk id="2" creationId="{16DFD77C-EC2B-4557-8160-712516EEA632}"/>
          </ac:spMkLst>
        </pc:spChg>
        <pc:spChg chg="mod">
          <ac:chgData name="Potvin, Sylvie" userId="35fa2302-7517-407e-9fb6-8ebb4c7f07e0" providerId="ADAL" clId="{5491F930-A6DF-4055-959A-D9490A0973E5}" dt="2023-06-27T18:06:57.236" v="454" actId="15"/>
          <ac:spMkLst>
            <pc:docMk/>
            <pc:sldMk cId="487687790" sldId="289"/>
            <ac:spMk id="3" creationId="{766CA199-2743-4298-9CC2-A23D55319641}"/>
          </ac:spMkLst>
        </pc:spChg>
      </pc:sldChg>
      <pc:sldChg chg="modSp mod">
        <pc:chgData name="Potvin, Sylvie" userId="35fa2302-7517-407e-9fb6-8ebb4c7f07e0" providerId="ADAL" clId="{5491F930-A6DF-4055-959A-D9490A0973E5}" dt="2023-06-27T17:26:30.300" v="324" actId="20577"/>
        <pc:sldMkLst>
          <pc:docMk/>
          <pc:sldMk cId="48691119" sldId="291"/>
        </pc:sldMkLst>
        <pc:spChg chg="mod">
          <ac:chgData name="Potvin, Sylvie" userId="35fa2302-7517-407e-9fb6-8ebb4c7f07e0" providerId="ADAL" clId="{5491F930-A6DF-4055-959A-D9490A0973E5}" dt="2023-06-27T17:26:30.300" v="324" actId="20577"/>
          <ac:spMkLst>
            <pc:docMk/>
            <pc:sldMk cId="48691119" sldId="291"/>
            <ac:spMk id="3" creationId="{24372CF6-3A86-41A9-9FEF-43368DF261CF}"/>
          </ac:spMkLst>
        </pc:spChg>
      </pc:sldChg>
      <pc:sldChg chg="modSp mod">
        <pc:chgData name="Potvin, Sylvie" userId="35fa2302-7517-407e-9fb6-8ebb4c7f07e0" providerId="ADAL" clId="{5491F930-A6DF-4055-959A-D9490A0973E5}" dt="2023-06-27T18:12:18.788" v="747" actId="20577"/>
        <pc:sldMkLst>
          <pc:docMk/>
          <pc:sldMk cId="1257994091" sldId="301"/>
        </pc:sldMkLst>
        <pc:spChg chg="mod">
          <ac:chgData name="Potvin, Sylvie" userId="35fa2302-7517-407e-9fb6-8ebb4c7f07e0" providerId="ADAL" clId="{5491F930-A6DF-4055-959A-D9490A0973E5}" dt="2023-06-27T18:12:18.788" v="747" actId="20577"/>
          <ac:spMkLst>
            <pc:docMk/>
            <pc:sldMk cId="1257994091" sldId="301"/>
            <ac:spMk id="4" creationId="{77C94EEC-EBC3-6623-E89C-20EC452B19EF}"/>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F6626A-B09E-4216-81F0-997FF1EEC198}"/>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a:p>
        </p:txBody>
      </p:sp>
      <p:sp>
        <p:nvSpPr>
          <p:cNvPr id="3" name="Sous-titre 2">
            <a:extLst>
              <a:ext uri="{FF2B5EF4-FFF2-40B4-BE49-F238E27FC236}">
                <a16:creationId xmlns:a16="http://schemas.microsoft.com/office/drawing/2014/main" id="{2DEF6C0D-470F-4B9F-88A6-CFAADEBD12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a:p>
        </p:txBody>
      </p:sp>
      <p:sp>
        <p:nvSpPr>
          <p:cNvPr id="4" name="Espace réservé de la date 3">
            <a:extLst>
              <a:ext uri="{FF2B5EF4-FFF2-40B4-BE49-F238E27FC236}">
                <a16:creationId xmlns:a16="http://schemas.microsoft.com/office/drawing/2014/main" id="{CFE05175-3DE3-46E4-81EB-0A300DDFD489}"/>
              </a:ext>
            </a:extLst>
          </p:cNvPr>
          <p:cNvSpPr>
            <a:spLocks noGrp="1"/>
          </p:cNvSpPr>
          <p:nvPr>
            <p:ph type="dt" sz="half" idx="10"/>
          </p:nvPr>
        </p:nvSpPr>
        <p:spPr/>
        <p:txBody>
          <a:bodyPr/>
          <a:lstStyle/>
          <a:p>
            <a:fld id="{0B301978-43F6-4C41-91BE-B1AFCBB40B7A}" type="datetimeFigureOut">
              <a:rPr lang="en-US" smtClean="0"/>
              <a:t>6/27/2023</a:t>
            </a:fld>
            <a:endParaRPr lang="en-US"/>
          </a:p>
        </p:txBody>
      </p:sp>
      <p:sp>
        <p:nvSpPr>
          <p:cNvPr id="5" name="Espace réservé du pied de page 4">
            <a:extLst>
              <a:ext uri="{FF2B5EF4-FFF2-40B4-BE49-F238E27FC236}">
                <a16:creationId xmlns:a16="http://schemas.microsoft.com/office/drawing/2014/main" id="{74E0AECB-8A26-48D2-AE85-36EB198C3FAE}"/>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7B92BE2B-E6C7-4113-BC2F-D9746288F2CD}"/>
              </a:ext>
            </a:extLst>
          </p:cNvPr>
          <p:cNvSpPr>
            <a:spLocks noGrp="1"/>
          </p:cNvSpPr>
          <p:nvPr>
            <p:ph type="sldNum" sz="quarter" idx="12"/>
          </p:nvPr>
        </p:nvSpPr>
        <p:spPr/>
        <p:txBody>
          <a:bodyPr/>
          <a:lstStyle/>
          <a:p>
            <a:fld id="{41DE2578-1883-48ED-BEEE-450591DEE290}" type="slidenum">
              <a:rPr lang="en-US" smtClean="0"/>
              <a:t>‹#›</a:t>
            </a:fld>
            <a:endParaRPr lang="en-US"/>
          </a:p>
        </p:txBody>
      </p:sp>
    </p:spTree>
    <p:extLst>
      <p:ext uri="{BB962C8B-B14F-4D97-AF65-F5344CB8AC3E}">
        <p14:creationId xmlns:p14="http://schemas.microsoft.com/office/powerpoint/2010/main" val="132927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A257A1-598C-40C3-A0FB-E1F2B65E86EE}"/>
              </a:ext>
            </a:extLst>
          </p:cNvPr>
          <p:cNvSpPr>
            <a:spLocks noGrp="1"/>
          </p:cNvSpPr>
          <p:nvPr>
            <p:ph type="title"/>
          </p:nvPr>
        </p:nvSpPr>
        <p:spPr/>
        <p:txBody>
          <a:bodyPr/>
          <a:lstStyle/>
          <a:p>
            <a:r>
              <a:rPr lang="fr-FR"/>
              <a:t>Modifiez le style du titre</a:t>
            </a:r>
            <a:endParaRPr lang="en-US"/>
          </a:p>
        </p:txBody>
      </p:sp>
      <p:sp>
        <p:nvSpPr>
          <p:cNvPr id="3" name="Espace réservé du texte vertical 2">
            <a:extLst>
              <a:ext uri="{FF2B5EF4-FFF2-40B4-BE49-F238E27FC236}">
                <a16:creationId xmlns:a16="http://schemas.microsoft.com/office/drawing/2014/main" id="{56D3A855-6D20-49C8-987D-D978D42E7BF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EE97E1C2-9DCB-4710-A30F-91D01A1B2A04}"/>
              </a:ext>
            </a:extLst>
          </p:cNvPr>
          <p:cNvSpPr>
            <a:spLocks noGrp="1"/>
          </p:cNvSpPr>
          <p:nvPr>
            <p:ph type="dt" sz="half" idx="10"/>
          </p:nvPr>
        </p:nvSpPr>
        <p:spPr/>
        <p:txBody>
          <a:bodyPr/>
          <a:lstStyle/>
          <a:p>
            <a:fld id="{0B301978-43F6-4C41-91BE-B1AFCBB40B7A}" type="datetimeFigureOut">
              <a:rPr lang="en-US" smtClean="0"/>
              <a:t>6/27/2023</a:t>
            </a:fld>
            <a:endParaRPr lang="en-US"/>
          </a:p>
        </p:txBody>
      </p:sp>
      <p:sp>
        <p:nvSpPr>
          <p:cNvPr id="5" name="Espace réservé du pied de page 4">
            <a:extLst>
              <a:ext uri="{FF2B5EF4-FFF2-40B4-BE49-F238E27FC236}">
                <a16:creationId xmlns:a16="http://schemas.microsoft.com/office/drawing/2014/main" id="{9F0F9E39-75A7-41FA-AC67-C4672E1DFCCF}"/>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0628FB65-4492-46E4-9B36-ADAD20A4D122}"/>
              </a:ext>
            </a:extLst>
          </p:cNvPr>
          <p:cNvSpPr>
            <a:spLocks noGrp="1"/>
          </p:cNvSpPr>
          <p:nvPr>
            <p:ph type="sldNum" sz="quarter" idx="12"/>
          </p:nvPr>
        </p:nvSpPr>
        <p:spPr/>
        <p:txBody>
          <a:bodyPr/>
          <a:lstStyle/>
          <a:p>
            <a:fld id="{41DE2578-1883-48ED-BEEE-450591DEE290}" type="slidenum">
              <a:rPr lang="en-US" smtClean="0"/>
              <a:t>‹#›</a:t>
            </a:fld>
            <a:endParaRPr lang="en-US"/>
          </a:p>
        </p:txBody>
      </p:sp>
    </p:spTree>
    <p:extLst>
      <p:ext uri="{BB962C8B-B14F-4D97-AF65-F5344CB8AC3E}">
        <p14:creationId xmlns:p14="http://schemas.microsoft.com/office/powerpoint/2010/main" val="3523436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D4B338D-8FD5-430C-B1C8-7DFC582461E4}"/>
              </a:ext>
            </a:extLst>
          </p:cNvPr>
          <p:cNvSpPr>
            <a:spLocks noGrp="1"/>
          </p:cNvSpPr>
          <p:nvPr>
            <p:ph type="title" orient="vert"/>
          </p:nvPr>
        </p:nvSpPr>
        <p:spPr>
          <a:xfrm>
            <a:off x="8724900" y="365125"/>
            <a:ext cx="2628900" cy="5811838"/>
          </a:xfrm>
        </p:spPr>
        <p:txBody>
          <a:bodyPr vert="eaVert"/>
          <a:lstStyle/>
          <a:p>
            <a:r>
              <a:rPr lang="fr-FR"/>
              <a:t>Modifiez le style du titre</a:t>
            </a:r>
            <a:endParaRPr lang="en-US"/>
          </a:p>
        </p:txBody>
      </p:sp>
      <p:sp>
        <p:nvSpPr>
          <p:cNvPr id="3" name="Espace réservé du texte vertical 2">
            <a:extLst>
              <a:ext uri="{FF2B5EF4-FFF2-40B4-BE49-F238E27FC236}">
                <a16:creationId xmlns:a16="http://schemas.microsoft.com/office/drawing/2014/main" id="{938CFF40-6118-411A-98E6-48F7A6B96939}"/>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79090D62-1950-4D5B-A56C-5E666CAD0C54}"/>
              </a:ext>
            </a:extLst>
          </p:cNvPr>
          <p:cNvSpPr>
            <a:spLocks noGrp="1"/>
          </p:cNvSpPr>
          <p:nvPr>
            <p:ph type="dt" sz="half" idx="10"/>
          </p:nvPr>
        </p:nvSpPr>
        <p:spPr/>
        <p:txBody>
          <a:bodyPr/>
          <a:lstStyle/>
          <a:p>
            <a:fld id="{0B301978-43F6-4C41-91BE-B1AFCBB40B7A}" type="datetimeFigureOut">
              <a:rPr lang="en-US" smtClean="0"/>
              <a:t>6/27/2023</a:t>
            </a:fld>
            <a:endParaRPr lang="en-US"/>
          </a:p>
        </p:txBody>
      </p:sp>
      <p:sp>
        <p:nvSpPr>
          <p:cNvPr id="5" name="Espace réservé du pied de page 4">
            <a:extLst>
              <a:ext uri="{FF2B5EF4-FFF2-40B4-BE49-F238E27FC236}">
                <a16:creationId xmlns:a16="http://schemas.microsoft.com/office/drawing/2014/main" id="{9FC248BA-C7CB-402C-9D2D-4E88AEFF0E55}"/>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D30462F0-CC6F-4BE3-96F1-8BA642E649BF}"/>
              </a:ext>
            </a:extLst>
          </p:cNvPr>
          <p:cNvSpPr>
            <a:spLocks noGrp="1"/>
          </p:cNvSpPr>
          <p:nvPr>
            <p:ph type="sldNum" sz="quarter" idx="12"/>
          </p:nvPr>
        </p:nvSpPr>
        <p:spPr/>
        <p:txBody>
          <a:bodyPr/>
          <a:lstStyle/>
          <a:p>
            <a:fld id="{41DE2578-1883-48ED-BEEE-450591DEE290}" type="slidenum">
              <a:rPr lang="en-US" smtClean="0"/>
              <a:t>‹#›</a:t>
            </a:fld>
            <a:endParaRPr lang="en-US"/>
          </a:p>
        </p:txBody>
      </p:sp>
    </p:spTree>
    <p:extLst>
      <p:ext uri="{BB962C8B-B14F-4D97-AF65-F5344CB8AC3E}">
        <p14:creationId xmlns:p14="http://schemas.microsoft.com/office/powerpoint/2010/main" val="1435669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B195F4-5459-4320-9508-7AB57988DE17}"/>
              </a:ext>
            </a:extLst>
          </p:cNvPr>
          <p:cNvSpPr>
            <a:spLocks noGrp="1"/>
          </p:cNvSpPr>
          <p:nvPr>
            <p:ph type="title"/>
          </p:nvPr>
        </p:nvSpPr>
        <p:spPr/>
        <p:txBody>
          <a:bodyPr/>
          <a:lstStyle/>
          <a:p>
            <a:r>
              <a:rPr lang="fr-FR"/>
              <a:t>Modifiez le style du titre</a:t>
            </a:r>
            <a:endParaRPr lang="en-US"/>
          </a:p>
        </p:txBody>
      </p:sp>
      <p:sp>
        <p:nvSpPr>
          <p:cNvPr id="3" name="Espace réservé du contenu 2">
            <a:extLst>
              <a:ext uri="{FF2B5EF4-FFF2-40B4-BE49-F238E27FC236}">
                <a16:creationId xmlns:a16="http://schemas.microsoft.com/office/drawing/2014/main" id="{E3CBB7E6-EB14-4603-A595-5F9047F68F7F}"/>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C170A48F-C3F6-4B26-9CE4-A2097367D80E}"/>
              </a:ext>
            </a:extLst>
          </p:cNvPr>
          <p:cNvSpPr>
            <a:spLocks noGrp="1"/>
          </p:cNvSpPr>
          <p:nvPr>
            <p:ph type="dt" sz="half" idx="10"/>
          </p:nvPr>
        </p:nvSpPr>
        <p:spPr/>
        <p:txBody>
          <a:bodyPr/>
          <a:lstStyle/>
          <a:p>
            <a:fld id="{0B301978-43F6-4C41-91BE-B1AFCBB40B7A}" type="datetimeFigureOut">
              <a:rPr lang="en-US" smtClean="0"/>
              <a:t>6/27/2023</a:t>
            </a:fld>
            <a:endParaRPr lang="en-US"/>
          </a:p>
        </p:txBody>
      </p:sp>
      <p:sp>
        <p:nvSpPr>
          <p:cNvPr id="5" name="Espace réservé du pied de page 4">
            <a:extLst>
              <a:ext uri="{FF2B5EF4-FFF2-40B4-BE49-F238E27FC236}">
                <a16:creationId xmlns:a16="http://schemas.microsoft.com/office/drawing/2014/main" id="{DE482374-E346-4A3B-8CA8-5A781F808340}"/>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ECE5E054-457C-49B6-A54E-452FF8685A23}"/>
              </a:ext>
            </a:extLst>
          </p:cNvPr>
          <p:cNvSpPr>
            <a:spLocks noGrp="1"/>
          </p:cNvSpPr>
          <p:nvPr>
            <p:ph type="sldNum" sz="quarter" idx="12"/>
          </p:nvPr>
        </p:nvSpPr>
        <p:spPr/>
        <p:txBody>
          <a:bodyPr/>
          <a:lstStyle/>
          <a:p>
            <a:fld id="{41DE2578-1883-48ED-BEEE-450591DEE290}" type="slidenum">
              <a:rPr lang="en-US" smtClean="0"/>
              <a:t>‹#›</a:t>
            </a:fld>
            <a:endParaRPr lang="en-US"/>
          </a:p>
        </p:txBody>
      </p:sp>
    </p:spTree>
    <p:extLst>
      <p:ext uri="{BB962C8B-B14F-4D97-AF65-F5344CB8AC3E}">
        <p14:creationId xmlns:p14="http://schemas.microsoft.com/office/powerpoint/2010/main" val="1246013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8ACF23-B7FA-4AA0-90A8-B518169FBD7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a:p>
        </p:txBody>
      </p:sp>
      <p:sp>
        <p:nvSpPr>
          <p:cNvPr id="3" name="Espace réservé du texte 2">
            <a:extLst>
              <a:ext uri="{FF2B5EF4-FFF2-40B4-BE49-F238E27FC236}">
                <a16:creationId xmlns:a16="http://schemas.microsoft.com/office/drawing/2014/main" id="{A639175F-D4D7-43CB-BC13-D82CA00F63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BEE4CBC4-B01A-417D-A868-032563359B8B}"/>
              </a:ext>
            </a:extLst>
          </p:cNvPr>
          <p:cNvSpPr>
            <a:spLocks noGrp="1"/>
          </p:cNvSpPr>
          <p:nvPr>
            <p:ph type="dt" sz="half" idx="10"/>
          </p:nvPr>
        </p:nvSpPr>
        <p:spPr/>
        <p:txBody>
          <a:bodyPr/>
          <a:lstStyle/>
          <a:p>
            <a:fld id="{0B301978-43F6-4C41-91BE-B1AFCBB40B7A}" type="datetimeFigureOut">
              <a:rPr lang="en-US" smtClean="0"/>
              <a:t>6/27/2023</a:t>
            </a:fld>
            <a:endParaRPr lang="en-US"/>
          </a:p>
        </p:txBody>
      </p:sp>
      <p:sp>
        <p:nvSpPr>
          <p:cNvPr id="5" name="Espace réservé du pied de page 4">
            <a:extLst>
              <a:ext uri="{FF2B5EF4-FFF2-40B4-BE49-F238E27FC236}">
                <a16:creationId xmlns:a16="http://schemas.microsoft.com/office/drawing/2014/main" id="{520F5598-2F4E-4CDF-AF1F-BDBB9D53A599}"/>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4C056229-0A3E-4BC7-A77B-85D8617DAE0B}"/>
              </a:ext>
            </a:extLst>
          </p:cNvPr>
          <p:cNvSpPr>
            <a:spLocks noGrp="1"/>
          </p:cNvSpPr>
          <p:nvPr>
            <p:ph type="sldNum" sz="quarter" idx="12"/>
          </p:nvPr>
        </p:nvSpPr>
        <p:spPr/>
        <p:txBody>
          <a:bodyPr/>
          <a:lstStyle/>
          <a:p>
            <a:fld id="{41DE2578-1883-48ED-BEEE-450591DEE290}" type="slidenum">
              <a:rPr lang="en-US" smtClean="0"/>
              <a:t>‹#›</a:t>
            </a:fld>
            <a:endParaRPr lang="en-US"/>
          </a:p>
        </p:txBody>
      </p:sp>
    </p:spTree>
    <p:extLst>
      <p:ext uri="{BB962C8B-B14F-4D97-AF65-F5344CB8AC3E}">
        <p14:creationId xmlns:p14="http://schemas.microsoft.com/office/powerpoint/2010/main" val="1725750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2295A4-3528-4111-82B8-C49344C5584D}"/>
              </a:ext>
            </a:extLst>
          </p:cNvPr>
          <p:cNvSpPr>
            <a:spLocks noGrp="1"/>
          </p:cNvSpPr>
          <p:nvPr>
            <p:ph type="title"/>
          </p:nvPr>
        </p:nvSpPr>
        <p:spPr/>
        <p:txBody>
          <a:bodyPr/>
          <a:lstStyle/>
          <a:p>
            <a:r>
              <a:rPr lang="fr-FR"/>
              <a:t>Modifiez le style du titre</a:t>
            </a:r>
            <a:endParaRPr lang="en-US"/>
          </a:p>
        </p:txBody>
      </p:sp>
      <p:sp>
        <p:nvSpPr>
          <p:cNvPr id="3" name="Espace réservé du contenu 2">
            <a:extLst>
              <a:ext uri="{FF2B5EF4-FFF2-40B4-BE49-F238E27FC236}">
                <a16:creationId xmlns:a16="http://schemas.microsoft.com/office/drawing/2014/main" id="{A11D2A7C-53E0-4C32-BC16-BE22815A5864}"/>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contenu 3">
            <a:extLst>
              <a:ext uri="{FF2B5EF4-FFF2-40B4-BE49-F238E27FC236}">
                <a16:creationId xmlns:a16="http://schemas.microsoft.com/office/drawing/2014/main" id="{95AA1768-FC84-4176-BDC0-153C195B5ED3}"/>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4">
            <a:extLst>
              <a:ext uri="{FF2B5EF4-FFF2-40B4-BE49-F238E27FC236}">
                <a16:creationId xmlns:a16="http://schemas.microsoft.com/office/drawing/2014/main" id="{827FA610-9C51-4AA6-91A5-DA16A45D771D}"/>
              </a:ext>
            </a:extLst>
          </p:cNvPr>
          <p:cNvSpPr>
            <a:spLocks noGrp="1"/>
          </p:cNvSpPr>
          <p:nvPr>
            <p:ph type="dt" sz="half" idx="10"/>
          </p:nvPr>
        </p:nvSpPr>
        <p:spPr/>
        <p:txBody>
          <a:bodyPr/>
          <a:lstStyle/>
          <a:p>
            <a:fld id="{0B301978-43F6-4C41-91BE-B1AFCBB40B7A}" type="datetimeFigureOut">
              <a:rPr lang="en-US" smtClean="0"/>
              <a:t>6/27/2023</a:t>
            </a:fld>
            <a:endParaRPr lang="en-US"/>
          </a:p>
        </p:txBody>
      </p:sp>
      <p:sp>
        <p:nvSpPr>
          <p:cNvPr id="6" name="Espace réservé du pied de page 5">
            <a:extLst>
              <a:ext uri="{FF2B5EF4-FFF2-40B4-BE49-F238E27FC236}">
                <a16:creationId xmlns:a16="http://schemas.microsoft.com/office/drawing/2014/main" id="{C404E107-2C16-4FDB-9BA7-4EDE382A3998}"/>
              </a:ext>
            </a:extLst>
          </p:cNvPr>
          <p:cNvSpPr>
            <a:spLocks noGrp="1"/>
          </p:cNvSpPr>
          <p:nvPr>
            <p:ph type="ftr" sz="quarter" idx="11"/>
          </p:nvPr>
        </p:nvSpPr>
        <p:spPr/>
        <p:txBody>
          <a:bodyPr/>
          <a:lstStyle/>
          <a:p>
            <a:endParaRPr lang="en-US"/>
          </a:p>
        </p:txBody>
      </p:sp>
      <p:sp>
        <p:nvSpPr>
          <p:cNvPr id="7" name="Espace réservé du numéro de diapositive 6">
            <a:extLst>
              <a:ext uri="{FF2B5EF4-FFF2-40B4-BE49-F238E27FC236}">
                <a16:creationId xmlns:a16="http://schemas.microsoft.com/office/drawing/2014/main" id="{0728E71E-1026-4436-9EED-8B4463752AE4}"/>
              </a:ext>
            </a:extLst>
          </p:cNvPr>
          <p:cNvSpPr>
            <a:spLocks noGrp="1"/>
          </p:cNvSpPr>
          <p:nvPr>
            <p:ph type="sldNum" sz="quarter" idx="12"/>
          </p:nvPr>
        </p:nvSpPr>
        <p:spPr/>
        <p:txBody>
          <a:bodyPr/>
          <a:lstStyle/>
          <a:p>
            <a:fld id="{41DE2578-1883-48ED-BEEE-450591DEE290}" type="slidenum">
              <a:rPr lang="en-US" smtClean="0"/>
              <a:t>‹#›</a:t>
            </a:fld>
            <a:endParaRPr lang="en-US"/>
          </a:p>
        </p:txBody>
      </p:sp>
    </p:spTree>
    <p:extLst>
      <p:ext uri="{BB962C8B-B14F-4D97-AF65-F5344CB8AC3E}">
        <p14:creationId xmlns:p14="http://schemas.microsoft.com/office/powerpoint/2010/main" val="3657745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603040-6FD6-4D34-8BD6-A0BA9FD2B34F}"/>
              </a:ext>
            </a:extLst>
          </p:cNvPr>
          <p:cNvSpPr>
            <a:spLocks noGrp="1"/>
          </p:cNvSpPr>
          <p:nvPr>
            <p:ph type="title"/>
          </p:nvPr>
        </p:nvSpPr>
        <p:spPr>
          <a:xfrm>
            <a:off x="839788" y="365125"/>
            <a:ext cx="10515600" cy="1325563"/>
          </a:xfrm>
        </p:spPr>
        <p:txBody>
          <a:bodyPr/>
          <a:lstStyle/>
          <a:p>
            <a:r>
              <a:rPr lang="fr-FR"/>
              <a:t>Modifiez le style du titre</a:t>
            </a:r>
            <a:endParaRPr lang="en-US"/>
          </a:p>
        </p:txBody>
      </p:sp>
      <p:sp>
        <p:nvSpPr>
          <p:cNvPr id="3" name="Espace réservé du texte 2">
            <a:extLst>
              <a:ext uri="{FF2B5EF4-FFF2-40B4-BE49-F238E27FC236}">
                <a16:creationId xmlns:a16="http://schemas.microsoft.com/office/drawing/2014/main" id="{C91FDFF0-EFCB-4075-B051-7C02E49CA2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1CA8CEE7-635A-41BC-BEE4-AD149A822AF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u texte 4">
            <a:extLst>
              <a:ext uri="{FF2B5EF4-FFF2-40B4-BE49-F238E27FC236}">
                <a16:creationId xmlns:a16="http://schemas.microsoft.com/office/drawing/2014/main" id="{0AF6D1C5-F7DD-4E82-B22E-07E74D43CA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8D2AD935-0985-417C-B8AC-AF4C24356485}"/>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Espace réservé de la date 6">
            <a:extLst>
              <a:ext uri="{FF2B5EF4-FFF2-40B4-BE49-F238E27FC236}">
                <a16:creationId xmlns:a16="http://schemas.microsoft.com/office/drawing/2014/main" id="{D4DE6E9E-5CB2-4596-8CFB-E7E28D5E52F5}"/>
              </a:ext>
            </a:extLst>
          </p:cNvPr>
          <p:cNvSpPr>
            <a:spLocks noGrp="1"/>
          </p:cNvSpPr>
          <p:nvPr>
            <p:ph type="dt" sz="half" idx="10"/>
          </p:nvPr>
        </p:nvSpPr>
        <p:spPr/>
        <p:txBody>
          <a:bodyPr/>
          <a:lstStyle/>
          <a:p>
            <a:fld id="{0B301978-43F6-4C41-91BE-B1AFCBB40B7A}" type="datetimeFigureOut">
              <a:rPr lang="en-US" smtClean="0"/>
              <a:t>6/27/2023</a:t>
            </a:fld>
            <a:endParaRPr lang="en-US"/>
          </a:p>
        </p:txBody>
      </p:sp>
      <p:sp>
        <p:nvSpPr>
          <p:cNvPr id="8" name="Espace réservé du pied de page 7">
            <a:extLst>
              <a:ext uri="{FF2B5EF4-FFF2-40B4-BE49-F238E27FC236}">
                <a16:creationId xmlns:a16="http://schemas.microsoft.com/office/drawing/2014/main" id="{2B5D2231-F299-4E0C-B938-AD2F0AF29CDE}"/>
              </a:ext>
            </a:extLst>
          </p:cNvPr>
          <p:cNvSpPr>
            <a:spLocks noGrp="1"/>
          </p:cNvSpPr>
          <p:nvPr>
            <p:ph type="ftr" sz="quarter" idx="11"/>
          </p:nvPr>
        </p:nvSpPr>
        <p:spPr/>
        <p:txBody>
          <a:bodyPr/>
          <a:lstStyle/>
          <a:p>
            <a:endParaRPr lang="en-US"/>
          </a:p>
        </p:txBody>
      </p:sp>
      <p:sp>
        <p:nvSpPr>
          <p:cNvPr id="9" name="Espace réservé du numéro de diapositive 8">
            <a:extLst>
              <a:ext uri="{FF2B5EF4-FFF2-40B4-BE49-F238E27FC236}">
                <a16:creationId xmlns:a16="http://schemas.microsoft.com/office/drawing/2014/main" id="{AE5D18F8-6067-4D36-9850-234FF57B57C9}"/>
              </a:ext>
            </a:extLst>
          </p:cNvPr>
          <p:cNvSpPr>
            <a:spLocks noGrp="1"/>
          </p:cNvSpPr>
          <p:nvPr>
            <p:ph type="sldNum" sz="quarter" idx="12"/>
          </p:nvPr>
        </p:nvSpPr>
        <p:spPr/>
        <p:txBody>
          <a:bodyPr/>
          <a:lstStyle/>
          <a:p>
            <a:fld id="{41DE2578-1883-48ED-BEEE-450591DEE290}" type="slidenum">
              <a:rPr lang="en-US" smtClean="0"/>
              <a:t>‹#›</a:t>
            </a:fld>
            <a:endParaRPr lang="en-US"/>
          </a:p>
        </p:txBody>
      </p:sp>
    </p:spTree>
    <p:extLst>
      <p:ext uri="{BB962C8B-B14F-4D97-AF65-F5344CB8AC3E}">
        <p14:creationId xmlns:p14="http://schemas.microsoft.com/office/powerpoint/2010/main" val="1124760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88916B-B6C9-417E-9B5C-FCE0A3966007}"/>
              </a:ext>
            </a:extLst>
          </p:cNvPr>
          <p:cNvSpPr>
            <a:spLocks noGrp="1"/>
          </p:cNvSpPr>
          <p:nvPr>
            <p:ph type="title"/>
          </p:nvPr>
        </p:nvSpPr>
        <p:spPr/>
        <p:txBody>
          <a:bodyPr/>
          <a:lstStyle/>
          <a:p>
            <a:r>
              <a:rPr lang="fr-FR"/>
              <a:t>Modifiez le style du titre</a:t>
            </a:r>
            <a:endParaRPr lang="en-US"/>
          </a:p>
        </p:txBody>
      </p:sp>
      <p:sp>
        <p:nvSpPr>
          <p:cNvPr id="3" name="Espace réservé de la date 2">
            <a:extLst>
              <a:ext uri="{FF2B5EF4-FFF2-40B4-BE49-F238E27FC236}">
                <a16:creationId xmlns:a16="http://schemas.microsoft.com/office/drawing/2014/main" id="{650B5847-CE01-4573-AD88-E684BA02523A}"/>
              </a:ext>
            </a:extLst>
          </p:cNvPr>
          <p:cNvSpPr>
            <a:spLocks noGrp="1"/>
          </p:cNvSpPr>
          <p:nvPr>
            <p:ph type="dt" sz="half" idx="10"/>
          </p:nvPr>
        </p:nvSpPr>
        <p:spPr/>
        <p:txBody>
          <a:bodyPr/>
          <a:lstStyle/>
          <a:p>
            <a:fld id="{0B301978-43F6-4C41-91BE-B1AFCBB40B7A}" type="datetimeFigureOut">
              <a:rPr lang="en-US" smtClean="0"/>
              <a:t>6/27/2023</a:t>
            </a:fld>
            <a:endParaRPr lang="en-US"/>
          </a:p>
        </p:txBody>
      </p:sp>
      <p:sp>
        <p:nvSpPr>
          <p:cNvPr id="4" name="Espace réservé du pied de page 3">
            <a:extLst>
              <a:ext uri="{FF2B5EF4-FFF2-40B4-BE49-F238E27FC236}">
                <a16:creationId xmlns:a16="http://schemas.microsoft.com/office/drawing/2014/main" id="{A52E4242-64CC-4490-A19E-40EE4277FB9D}"/>
              </a:ext>
            </a:extLst>
          </p:cNvPr>
          <p:cNvSpPr>
            <a:spLocks noGrp="1"/>
          </p:cNvSpPr>
          <p:nvPr>
            <p:ph type="ftr" sz="quarter" idx="11"/>
          </p:nvPr>
        </p:nvSpPr>
        <p:spPr/>
        <p:txBody>
          <a:bodyPr/>
          <a:lstStyle/>
          <a:p>
            <a:endParaRPr lang="en-US"/>
          </a:p>
        </p:txBody>
      </p:sp>
      <p:sp>
        <p:nvSpPr>
          <p:cNvPr id="5" name="Espace réservé du numéro de diapositive 4">
            <a:extLst>
              <a:ext uri="{FF2B5EF4-FFF2-40B4-BE49-F238E27FC236}">
                <a16:creationId xmlns:a16="http://schemas.microsoft.com/office/drawing/2014/main" id="{8B372045-EA48-4BA2-B2A1-D4E509B1C198}"/>
              </a:ext>
            </a:extLst>
          </p:cNvPr>
          <p:cNvSpPr>
            <a:spLocks noGrp="1"/>
          </p:cNvSpPr>
          <p:nvPr>
            <p:ph type="sldNum" sz="quarter" idx="12"/>
          </p:nvPr>
        </p:nvSpPr>
        <p:spPr/>
        <p:txBody>
          <a:bodyPr/>
          <a:lstStyle/>
          <a:p>
            <a:fld id="{41DE2578-1883-48ED-BEEE-450591DEE290}" type="slidenum">
              <a:rPr lang="en-US" smtClean="0"/>
              <a:t>‹#›</a:t>
            </a:fld>
            <a:endParaRPr lang="en-US"/>
          </a:p>
        </p:txBody>
      </p:sp>
    </p:spTree>
    <p:extLst>
      <p:ext uri="{BB962C8B-B14F-4D97-AF65-F5344CB8AC3E}">
        <p14:creationId xmlns:p14="http://schemas.microsoft.com/office/powerpoint/2010/main" val="853383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9B025B6-158A-48D6-B673-B51387F22E2A}"/>
              </a:ext>
            </a:extLst>
          </p:cNvPr>
          <p:cNvSpPr>
            <a:spLocks noGrp="1"/>
          </p:cNvSpPr>
          <p:nvPr>
            <p:ph type="dt" sz="half" idx="10"/>
          </p:nvPr>
        </p:nvSpPr>
        <p:spPr/>
        <p:txBody>
          <a:bodyPr/>
          <a:lstStyle/>
          <a:p>
            <a:fld id="{0B301978-43F6-4C41-91BE-B1AFCBB40B7A}" type="datetimeFigureOut">
              <a:rPr lang="en-US" smtClean="0"/>
              <a:t>6/27/2023</a:t>
            </a:fld>
            <a:endParaRPr lang="en-US"/>
          </a:p>
        </p:txBody>
      </p:sp>
      <p:sp>
        <p:nvSpPr>
          <p:cNvPr id="3" name="Espace réservé du pied de page 2">
            <a:extLst>
              <a:ext uri="{FF2B5EF4-FFF2-40B4-BE49-F238E27FC236}">
                <a16:creationId xmlns:a16="http://schemas.microsoft.com/office/drawing/2014/main" id="{A7C512C3-FF85-4AD7-8A22-118E8510E229}"/>
              </a:ext>
            </a:extLst>
          </p:cNvPr>
          <p:cNvSpPr>
            <a:spLocks noGrp="1"/>
          </p:cNvSpPr>
          <p:nvPr>
            <p:ph type="ftr" sz="quarter" idx="11"/>
          </p:nvPr>
        </p:nvSpPr>
        <p:spPr/>
        <p:txBody>
          <a:bodyPr/>
          <a:lstStyle/>
          <a:p>
            <a:endParaRPr lang="en-US"/>
          </a:p>
        </p:txBody>
      </p:sp>
      <p:sp>
        <p:nvSpPr>
          <p:cNvPr id="4" name="Espace réservé du numéro de diapositive 3">
            <a:extLst>
              <a:ext uri="{FF2B5EF4-FFF2-40B4-BE49-F238E27FC236}">
                <a16:creationId xmlns:a16="http://schemas.microsoft.com/office/drawing/2014/main" id="{3EC80D00-5B25-42BB-B070-40736FEE7A7D}"/>
              </a:ext>
            </a:extLst>
          </p:cNvPr>
          <p:cNvSpPr>
            <a:spLocks noGrp="1"/>
          </p:cNvSpPr>
          <p:nvPr>
            <p:ph type="sldNum" sz="quarter" idx="12"/>
          </p:nvPr>
        </p:nvSpPr>
        <p:spPr/>
        <p:txBody>
          <a:bodyPr/>
          <a:lstStyle/>
          <a:p>
            <a:fld id="{41DE2578-1883-48ED-BEEE-450591DEE290}" type="slidenum">
              <a:rPr lang="en-US" smtClean="0"/>
              <a:t>‹#›</a:t>
            </a:fld>
            <a:endParaRPr lang="en-US"/>
          </a:p>
        </p:txBody>
      </p:sp>
    </p:spTree>
    <p:extLst>
      <p:ext uri="{BB962C8B-B14F-4D97-AF65-F5344CB8AC3E}">
        <p14:creationId xmlns:p14="http://schemas.microsoft.com/office/powerpoint/2010/main" val="2717396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0BDB99-E472-4CAE-8110-9CD62BA949F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Espace réservé du contenu 2">
            <a:extLst>
              <a:ext uri="{FF2B5EF4-FFF2-40B4-BE49-F238E27FC236}">
                <a16:creationId xmlns:a16="http://schemas.microsoft.com/office/drawing/2014/main" id="{7E523E54-B745-4566-9898-12811D5403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texte 3">
            <a:extLst>
              <a:ext uri="{FF2B5EF4-FFF2-40B4-BE49-F238E27FC236}">
                <a16:creationId xmlns:a16="http://schemas.microsoft.com/office/drawing/2014/main" id="{DA759251-E61F-4BB0-B3B4-D616BB10B9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3F1329C-647E-4942-9333-BFEE5F418F72}"/>
              </a:ext>
            </a:extLst>
          </p:cNvPr>
          <p:cNvSpPr>
            <a:spLocks noGrp="1"/>
          </p:cNvSpPr>
          <p:nvPr>
            <p:ph type="dt" sz="half" idx="10"/>
          </p:nvPr>
        </p:nvSpPr>
        <p:spPr/>
        <p:txBody>
          <a:bodyPr/>
          <a:lstStyle/>
          <a:p>
            <a:fld id="{0B301978-43F6-4C41-91BE-B1AFCBB40B7A}" type="datetimeFigureOut">
              <a:rPr lang="en-US" smtClean="0"/>
              <a:t>6/27/2023</a:t>
            </a:fld>
            <a:endParaRPr lang="en-US"/>
          </a:p>
        </p:txBody>
      </p:sp>
      <p:sp>
        <p:nvSpPr>
          <p:cNvPr id="6" name="Espace réservé du pied de page 5">
            <a:extLst>
              <a:ext uri="{FF2B5EF4-FFF2-40B4-BE49-F238E27FC236}">
                <a16:creationId xmlns:a16="http://schemas.microsoft.com/office/drawing/2014/main" id="{A066CD74-AAC5-48B0-9066-0FB6FADECBDE}"/>
              </a:ext>
            </a:extLst>
          </p:cNvPr>
          <p:cNvSpPr>
            <a:spLocks noGrp="1"/>
          </p:cNvSpPr>
          <p:nvPr>
            <p:ph type="ftr" sz="quarter" idx="11"/>
          </p:nvPr>
        </p:nvSpPr>
        <p:spPr/>
        <p:txBody>
          <a:bodyPr/>
          <a:lstStyle/>
          <a:p>
            <a:endParaRPr lang="en-US"/>
          </a:p>
        </p:txBody>
      </p:sp>
      <p:sp>
        <p:nvSpPr>
          <p:cNvPr id="7" name="Espace réservé du numéro de diapositive 6">
            <a:extLst>
              <a:ext uri="{FF2B5EF4-FFF2-40B4-BE49-F238E27FC236}">
                <a16:creationId xmlns:a16="http://schemas.microsoft.com/office/drawing/2014/main" id="{06BD7618-2BD8-40A3-BA9B-B9307EE738CF}"/>
              </a:ext>
            </a:extLst>
          </p:cNvPr>
          <p:cNvSpPr>
            <a:spLocks noGrp="1"/>
          </p:cNvSpPr>
          <p:nvPr>
            <p:ph type="sldNum" sz="quarter" idx="12"/>
          </p:nvPr>
        </p:nvSpPr>
        <p:spPr/>
        <p:txBody>
          <a:bodyPr/>
          <a:lstStyle/>
          <a:p>
            <a:fld id="{41DE2578-1883-48ED-BEEE-450591DEE290}" type="slidenum">
              <a:rPr lang="en-US" smtClean="0"/>
              <a:t>‹#›</a:t>
            </a:fld>
            <a:endParaRPr lang="en-US"/>
          </a:p>
        </p:txBody>
      </p:sp>
    </p:spTree>
    <p:extLst>
      <p:ext uri="{BB962C8B-B14F-4D97-AF65-F5344CB8AC3E}">
        <p14:creationId xmlns:p14="http://schemas.microsoft.com/office/powerpoint/2010/main" val="4106096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E3D068-DB2C-4AB1-AB25-7436D4FEF5B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Espace réservé pour une image  2">
            <a:extLst>
              <a:ext uri="{FF2B5EF4-FFF2-40B4-BE49-F238E27FC236}">
                <a16:creationId xmlns:a16="http://schemas.microsoft.com/office/drawing/2014/main" id="{433E3426-54E1-41EF-8FC1-C9A4BC3967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a:extLst>
              <a:ext uri="{FF2B5EF4-FFF2-40B4-BE49-F238E27FC236}">
                <a16:creationId xmlns:a16="http://schemas.microsoft.com/office/drawing/2014/main" id="{6B52219F-4A53-4C53-B724-2E4B6E7731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A8D6616-F9E7-4C82-8860-8C76F3D52308}"/>
              </a:ext>
            </a:extLst>
          </p:cNvPr>
          <p:cNvSpPr>
            <a:spLocks noGrp="1"/>
          </p:cNvSpPr>
          <p:nvPr>
            <p:ph type="dt" sz="half" idx="10"/>
          </p:nvPr>
        </p:nvSpPr>
        <p:spPr/>
        <p:txBody>
          <a:bodyPr/>
          <a:lstStyle/>
          <a:p>
            <a:fld id="{0B301978-43F6-4C41-91BE-B1AFCBB40B7A}" type="datetimeFigureOut">
              <a:rPr lang="en-US" smtClean="0"/>
              <a:t>6/27/2023</a:t>
            </a:fld>
            <a:endParaRPr lang="en-US"/>
          </a:p>
        </p:txBody>
      </p:sp>
      <p:sp>
        <p:nvSpPr>
          <p:cNvPr id="6" name="Espace réservé du pied de page 5">
            <a:extLst>
              <a:ext uri="{FF2B5EF4-FFF2-40B4-BE49-F238E27FC236}">
                <a16:creationId xmlns:a16="http://schemas.microsoft.com/office/drawing/2014/main" id="{C9102F1A-6B57-4169-88BF-527A76150C0E}"/>
              </a:ext>
            </a:extLst>
          </p:cNvPr>
          <p:cNvSpPr>
            <a:spLocks noGrp="1"/>
          </p:cNvSpPr>
          <p:nvPr>
            <p:ph type="ftr" sz="quarter" idx="11"/>
          </p:nvPr>
        </p:nvSpPr>
        <p:spPr/>
        <p:txBody>
          <a:bodyPr/>
          <a:lstStyle/>
          <a:p>
            <a:endParaRPr lang="en-US"/>
          </a:p>
        </p:txBody>
      </p:sp>
      <p:sp>
        <p:nvSpPr>
          <p:cNvPr id="7" name="Espace réservé du numéro de diapositive 6">
            <a:extLst>
              <a:ext uri="{FF2B5EF4-FFF2-40B4-BE49-F238E27FC236}">
                <a16:creationId xmlns:a16="http://schemas.microsoft.com/office/drawing/2014/main" id="{2BCBD84C-462A-4F4F-B731-68CEAFA552DA}"/>
              </a:ext>
            </a:extLst>
          </p:cNvPr>
          <p:cNvSpPr>
            <a:spLocks noGrp="1"/>
          </p:cNvSpPr>
          <p:nvPr>
            <p:ph type="sldNum" sz="quarter" idx="12"/>
          </p:nvPr>
        </p:nvSpPr>
        <p:spPr/>
        <p:txBody>
          <a:bodyPr/>
          <a:lstStyle/>
          <a:p>
            <a:fld id="{41DE2578-1883-48ED-BEEE-450591DEE290}" type="slidenum">
              <a:rPr lang="en-US" smtClean="0"/>
              <a:t>‹#›</a:t>
            </a:fld>
            <a:endParaRPr lang="en-US"/>
          </a:p>
        </p:txBody>
      </p:sp>
    </p:spTree>
    <p:extLst>
      <p:ext uri="{BB962C8B-B14F-4D97-AF65-F5344CB8AC3E}">
        <p14:creationId xmlns:p14="http://schemas.microsoft.com/office/powerpoint/2010/main" val="343420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B0976FB-6372-4D87-8445-5017A8B4DC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Espace réservé du texte 2">
            <a:extLst>
              <a:ext uri="{FF2B5EF4-FFF2-40B4-BE49-F238E27FC236}">
                <a16:creationId xmlns:a16="http://schemas.microsoft.com/office/drawing/2014/main" id="{2C311A42-CA11-4CB3-9B1D-F6F8657ABF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32269F9B-C2E6-459E-B0FC-E9069108EA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301978-43F6-4C41-91BE-B1AFCBB40B7A}" type="datetimeFigureOut">
              <a:rPr lang="en-US" smtClean="0"/>
              <a:t>6/27/2023</a:t>
            </a:fld>
            <a:endParaRPr lang="en-US"/>
          </a:p>
        </p:txBody>
      </p:sp>
      <p:sp>
        <p:nvSpPr>
          <p:cNvPr id="5" name="Espace réservé du pied de page 4">
            <a:extLst>
              <a:ext uri="{FF2B5EF4-FFF2-40B4-BE49-F238E27FC236}">
                <a16:creationId xmlns:a16="http://schemas.microsoft.com/office/drawing/2014/main" id="{B7CB18A3-27D4-46F3-968C-202D1E53A4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a:extLst>
              <a:ext uri="{FF2B5EF4-FFF2-40B4-BE49-F238E27FC236}">
                <a16:creationId xmlns:a16="http://schemas.microsoft.com/office/drawing/2014/main" id="{C6E711A1-776C-4AFC-A61F-865940811E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DE2578-1883-48ED-BEEE-450591DEE290}" type="slidenum">
              <a:rPr lang="en-US" smtClean="0"/>
              <a:t>‹#›</a:t>
            </a:fld>
            <a:endParaRPr lang="en-US"/>
          </a:p>
        </p:txBody>
      </p:sp>
    </p:spTree>
    <p:extLst>
      <p:ext uri="{BB962C8B-B14F-4D97-AF65-F5344CB8AC3E}">
        <p14:creationId xmlns:p14="http://schemas.microsoft.com/office/powerpoint/2010/main" val="9842822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sylviepotvin2@yahoo.ca" TargetMode="External"/><Relationship Id="rId2" Type="http://schemas.openxmlformats.org/officeDocument/2006/relationships/hyperlink" Target="mailto:xdesharnais@fnq.ca" TargetMode="External"/><Relationship Id="rId1" Type="http://schemas.openxmlformats.org/officeDocument/2006/relationships/slideLayout" Target="../slideLayouts/slideLayout2.xml"/><Relationship Id="rId4" Type="http://schemas.openxmlformats.org/officeDocument/2006/relationships/hyperlink" Target="mailto:carole_thomas56@hotmail.com"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18">
            <a:extLst>
              <a:ext uri="{FF2B5EF4-FFF2-40B4-BE49-F238E27FC236}">
                <a16:creationId xmlns:a16="http://schemas.microsoft.com/office/drawing/2014/main" id="{605494DE-B078-4D87-BB01-C8432061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0">
            <a:extLst>
              <a:ext uri="{FF2B5EF4-FFF2-40B4-BE49-F238E27FC236}">
                <a16:creationId xmlns:a16="http://schemas.microsoft.com/office/drawing/2014/main" id="{9A0576B0-CD8C-4661-95C8-A9F2CE7CD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4724288" cy="6861324"/>
          </a:xfrm>
          <a:prstGeom prst="rect">
            <a:avLst/>
          </a:prstGeom>
          <a:solidFill>
            <a:srgbClr val="000000">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2">
            <a:extLst>
              <a:ext uri="{FF2B5EF4-FFF2-40B4-BE49-F238E27FC236}">
                <a16:creationId xmlns:a16="http://schemas.microsoft.com/office/drawing/2014/main" id="{3FF60E2B-3919-423C-B1FF-56CDE6681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19042"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rgbClr val="00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ous-titre 2">
            <a:extLst>
              <a:ext uri="{FF2B5EF4-FFF2-40B4-BE49-F238E27FC236}">
                <a16:creationId xmlns:a16="http://schemas.microsoft.com/office/drawing/2014/main" id="{A1D7F4FD-04A4-47B7-832F-93FD663858C6}"/>
              </a:ext>
            </a:extLst>
          </p:cNvPr>
          <p:cNvSpPr>
            <a:spLocks noGrp="1"/>
          </p:cNvSpPr>
          <p:nvPr>
            <p:ph type="subTitle" idx="1"/>
          </p:nvPr>
        </p:nvSpPr>
        <p:spPr>
          <a:xfrm>
            <a:off x="884982" y="732364"/>
            <a:ext cx="3308131" cy="1655762"/>
          </a:xfrm>
        </p:spPr>
        <p:txBody>
          <a:bodyPr>
            <a:normAutofit/>
          </a:bodyPr>
          <a:lstStyle/>
          <a:p>
            <a:pPr algn="l"/>
            <a:endParaRPr lang="en-US" sz="2000" dirty="0">
              <a:solidFill>
                <a:srgbClr val="FFFFFF"/>
              </a:solidFill>
            </a:endParaRPr>
          </a:p>
          <a:p>
            <a:pPr algn="l"/>
            <a:r>
              <a:rPr lang="en-US" sz="3200" dirty="0">
                <a:solidFill>
                  <a:srgbClr val="FFFFFF"/>
                </a:solidFill>
              </a:rPr>
              <a:t>Bulletin technique</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00AFEF"/>
                </a:solidFill>
                <a:effectLst/>
                <a:uLnTx/>
                <a:uFillTx/>
                <a:latin typeface="Calibri" panose="020F0502020204030204" pitchFamily="34" charset="0"/>
                <a:ea typeface="+mn-ea"/>
                <a:cs typeface="+mn-cs"/>
              </a:rPr>
              <a:t>2 </a:t>
            </a:r>
            <a:r>
              <a:rPr kumimoji="0" lang="en-US" sz="2000" b="1" i="0" u="none" strike="noStrike" kern="1200" cap="none" spc="0" normalizeH="0" baseline="0" noProof="0" dirty="0" err="1">
                <a:ln>
                  <a:noFill/>
                </a:ln>
                <a:solidFill>
                  <a:srgbClr val="00AFEF"/>
                </a:solidFill>
                <a:effectLst/>
                <a:uLnTx/>
                <a:uFillTx/>
                <a:latin typeface="Calibri" panose="020F0502020204030204" pitchFamily="34" charset="0"/>
                <a:ea typeface="+mn-ea"/>
                <a:cs typeface="+mn-cs"/>
              </a:rPr>
              <a:t>juillet</a:t>
            </a:r>
            <a:r>
              <a:rPr kumimoji="0" lang="en-US" sz="2000" b="1" i="0" u="none" strike="noStrike" kern="1200" cap="none" spc="0" normalizeH="0" baseline="0" noProof="0" dirty="0">
                <a:ln>
                  <a:noFill/>
                </a:ln>
                <a:solidFill>
                  <a:srgbClr val="00AFEF"/>
                </a:solidFill>
                <a:effectLst/>
                <a:uLnTx/>
                <a:uFillTx/>
                <a:latin typeface="Calibri" panose="020F0502020204030204" pitchFamily="34" charset="0"/>
                <a:ea typeface="+mn-ea"/>
                <a:cs typeface="+mn-cs"/>
              </a:rPr>
              <a:t> 2023</a:t>
            </a: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algn="l"/>
            <a:endParaRPr lang="en-US" sz="3200" dirty="0">
              <a:solidFill>
                <a:srgbClr val="FFFFFF"/>
              </a:solidFill>
            </a:endParaRPr>
          </a:p>
        </p:txBody>
      </p:sp>
      <p:pic>
        <p:nvPicPr>
          <p:cNvPr id="16" name="Image 15">
            <a:extLst>
              <a:ext uri="{FF2B5EF4-FFF2-40B4-BE49-F238E27FC236}">
                <a16:creationId xmlns:a16="http://schemas.microsoft.com/office/drawing/2014/main" id="{61BC41C6-3CDD-493C-8B62-45CB9C6B0CBA}"/>
              </a:ext>
            </a:extLst>
          </p:cNvPr>
          <p:cNvPicPr>
            <a:picLocks noChangeAspect="1"/>
          </p:cNvPicPr>
          <p:nvPr/>
        </p:nvPicPr>
        <p:blipFill>
          <a:blip r:embed="rId2"/>
          <a:stretch>
            <a:fillRect/>
          </a:stretch>
        </p:blipFill>
        <p:spPr>
          <a:xfrm>
            <a:off x="1566150" y="4535703"/>
            <a:ext cx="1892704" cy="1910787"/>
          </a:xfrm>
          <a:prstGeom prst="rect">
            <a:avLst/>
          </a:prstGeom>
        </p:spPr>
      </p:pic>
      <p:pic>
        <p:nvPicPr>
          <p:cNvPr id="4" name="Image 3">
            <a:extLst>
              <a:ext uri="{FF2B5EF4-FFF2-40B4-BE49-F238E27FC236}">
                <a16:creationId xmlns:a16="http://schemas.microsoft.com/office/drawing/2014/main" id="{397F016F-1C3C-44CF-8D5D-024ED1946924}"/>
              </a:ext>
            </a:extLst>
          </p:cNvPr>
          <p:cNvPicPr>
            <a:picLocks noChangeAspect="1"/>
          </p:cNvPicPr>
          <p:nvPr/>
        </p:nvPicPr>
        <p:blipFill>
          <a:blip r:embed="rId3"/>
          <a:stretch>
            <a:fillRect/>
          </a:stretch>
        </p:blipFill>
        <p:spPr>
          <a:xfrm>
            <a:off x="434262" y="2838901"/>
            <a:ext cx="4057108" cy="1305425"/>
          </a:xfrm>
          <a:prstGeom prst="rect">
            <a:avLst/>
          </a:prstGeom>
        </p:spPr>
      </p:pic>
      <p:pic>
        <p:nvPicPr>
          <p:cNvPr id="2" name="Picture 1">
            <a:extLst>
              <a:ext uri="{FF2B5EF4-FFF2-40B4-BE49-F238E27FC236}">
                <a16:creationId xmlns:a16="http://schemas.microsoft.com/office/drawing/2014/main" id="{D72F4160-ABBE-B622-11E4-4AE6362B0EA6}"/>
              </a:ext>
            </a:extLst>
          </p:cNvPr>
          <p:cNvPicPr>
            <a:picLocks noChangeAspect="1"/>
          </p:cNvPicPr>
          <p:nvPr/>
        </p:nvPicPr>
        <p:blipFill>
          <a:blip r:embed="rId4"/>
          <a:stretch>
            <a:fillRect/>
          </a:stretch>
        </p:blipFill>
        <p:spPr>
          <a:xfrm>
            <a:off x="6217919" y="73403"/>
            <a:ext cx="4929541" cy="6588853"/>
          </a:xfrm>
          <a:prstGeom prst="rect">
            <a:avLst/>
          </a:prstGeom>
        </p:spPr>
      </p:pic>
    </p:spTree>
    <p:extLst>
      <p:ext uri="{BB962C8B-B14F-4D97-AF65-F5344CB8AC3E}">
        <p14:creationId xmlns:p14="http://schemas.microsoft.com/office/powerpoint/2010/main" val="3124395503"/>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0155189-D96C-4527-B0EC-654B946BE6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BDD6F8-FCDC-6697-DC09-90FB122880C5}"/>
              </a:ext>
            </a:extLst>
          </p:cNvPr>
          <p:cNvSpPr>
            <a:spLocks noGrp="1"/>
          </p:cNvSpPr>
          <p:nvPr>
            <p:ph type="title"/>
          </p:nvPr>
        </p:nvSpPr>
        <p:spPr>
          <a:xfrm>
            <a:off x="598476" y="238690"/>
            <a:ext cx="10987355" cy="803758"/>
          </a:xfrm>
        </p:spPr>
        <p:txBody>
          <a:bodyPr vert="horz" lIns="91440" tIns="45720" rIns="91440" bIns="45720" rtlCol="0" anchor="ctr">
            <a:normAutofit/>
          </a:bodyPr>
          <a:lstStyle/>
          <a:p>
            <a:r>
              <a:rPr lang="en-US" sz="4800" kern="1200">
                <a:solidFill>
                  <a:schemeClr val="tx1"/>
                </a:solidFill>
                <a:latin typeface="+mj-lt"/>
                <a:ea typeface="+mj-ea"/>
                <a:cs typeface="+mj-cs"/>
              </a:rPr>
              <a:t>Zones de depart, d’arrivée et ravitaillement</a:t>
            </a:r>
            <a:endParaRPr lang="en-US" sz="4800" kern="1200" dirty="0">
              <a:solidFill>
                <a:schemeClr val="tx1"/>
              </a:solidFill>
              <a:latin typeface="+mj-lt"/>
              <a:ea typeface="+mj-ea"/>
              <a:cs typeface="+mj-cs"/>
            </a:endParaRPr>
          </a:p>
        </p:txBody>
      </p:sp>
      <p:pic>
        <p:nvPicPr>
          <p:cNvPr id="5" name="Image 2" descr="Une image contenant capture d’écran, texte, carte&#10;&#10;Description générée automatiquement">
            <a:extLst>
              <a:ext uri="{FF2B5EF4-FFF2-40B4-BE49-F238E27FC236}">
                <a16:creationId xmlns:a16="http://schemas.microsoft.com/office/drawing/2014/main" id="{32AA4031-1764-E552-409F-D7EF5942890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77" r="3" b="1340"/>
          <a:stretch/>
        </p:blipFill>
        <p:spPr bwMode="auto">
          <a:xfrm>
            <a:off x="7246123" y="2350872"/>
            <a:ext cx="4738806" cy="3471859"/>
          </a:xfrm>
          <a:prstGeom prst="rect">
            <a:avLst/>
          </a:prstGeom>
          <a:noFill/>
        </p:spPr>
      </p:pic>
      <p:pic>
        <p:nvPicPr>
          <p:cNvPr id="6" name="Picture 5">
            <a:extLst>
              <a:ext uri="{FF2B5EF4-FFF2-40B4-BE49-F238E27FC236}">
                <a16:creationId xmlns:a16="http://schemas.microsoft.com/office/drawing/2014/main" id="{AA18B1B7-B363-207F-5E3F-FF5E429923D9}"/>
              </a:ext>
            </a:extLst>
          </p:cNvPr>
          <p:cNvPicPr>
            <a:picLocks noChangeAspect="1"/>
          </p:cNvPicPr>
          <p:nvPr/>
        </p:nvPicPr>
        <p:blipFill>
          <a:blip r:embed="rId3"/>
          <a:stretch>
            <a:fillRect/>
          </a:stretch>
        </p:blipFill>
        <p:spPr>
          <a:xfrm rot="16200000">
            <a:off x="3235182" y="2382227"/>
            <a:ext cx="4598678" cy="3081116"/>
          </a:xfrm>
          <a:prstGeom prst="rect">
            <a:avLst/>
          </a:prstGeom>
        </p:spPr>
      </p:pic>
      <p:pic>
        <p:nvPicPr>
          <p:cNvPr id="4" name="Content Placeholder 3">
            <a:extLst>
              <a:ext uri="{FF2B5EF4-FFF2-40B4-BE49-F238E27FC236}">
                <a16:creationId xmlns:a16="http://schemas.microsoft.com/office/drawing/2014/main" id="{3B4C6F79-5D6A-5C9A-E7C4-9B228EC004C1}"/>
              </a:ext>
            </a:extLst>
          </p:cNvPr>
          <p:cNvPicPr>
            <a:picLocks noGrp="1" noChangeAspect="1"/>
          </p:cNvPicPr>
          <p:nvPr>
            <p:ph idx="1"/>
          </p:nvPr>
        </p:nvPicPr>
        <p:blipFill rotWithShape="1">
          <a:blip r:embed="rId4"/>
          <a:srcRect l="4903" r="3914" b="-1"/>
          <a:stretch/>
        </p:blipFill>
        <p:spPr>
          <a:xfrm rot="16200000">
            <a:off x="-304695" y="2226092"/>
            <a:ext cx="4498227" cy="3292935"/>
          </a:xfrm>
          <a:prstGeom prst="rect">
            <a:avLst/>
          </a:prstGeom>
        </p:spPr>
      </p:pic>
    </p:spTree>
    <p:extLst>
      <p:ext uri="{BB962C8B-B14F-4D97-AF65-F5344CB8AC3E}">
        <p14:creationId xmlns:p14="http://schemas.microsoft.com/office/powerpoint/2010/main" val="1252857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825AC39-5F85-4CAA-8A81-A1287086B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95DA4D23-37FC-4B90-8188-F0377C5F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417162" cy="6858000"/>
          </a:xfrm>
          <a:custGeom>
            <a:avLst/>
            <a:gdLst>
              <a:gd name="connsiteX0" fmla="*/ 0 w 4417162"/>
              <a:gd name="connsiteY0" fmla="*/ 0 h 6858000"/>
              <a:gd name="connsiteX1" fmla="*/ 144378 w 4417162"/>
              <a:gd name="connsiteY1" fmla="*/ 0 h 6858000"/>
              <a:gd name="connsiteX2" fmla="*/ 2310062 w 4417162"/>
              <a:gd name="connsiteY2" fmla="*/ 0 h 6858000"/>
              <a:gd name="connsiteX3" fmla="*/ 4227367 w 4417162"/>
              <a:gd name="connsiteY3" fmla="*/ 0 h 6858000"/>
              <a:gd name="connsiteX4" fmla="*/ 4232407 w 4417162"/>
              <a:gd name="connsiteY4" fmla="*/ 66675 h 6858000"/>
              <a:gd name="connsiteX5" fmla="*/ 4240804 w 4417162"/>
              <a:gd name="connsiteY5" fmla="*/ 122237 h 6858000"/>
              <a:gd name="connsiteX6" fmla="*/ 4250882 w 4417162"/>
              <a:gd name="connsiteY6" fmla="*/ 174625 h 6858000"/>
              <a:gd name="connsiteX7" fmla="*/ 4267678 w 4417162"/>
              <a:gd name="connsiteY7" fmla="*/ 217487 h 6858000"/>
              <a:gd name="connsiteX8" fmla="*/ 4284474 w 4417162"/>
              <a:gd name="connsiteY8" fmla="*/ 260350 h 6858000"/>
              <a:gd name="connsiteX9" fmla="*/ 4304629 w 4417162"/>
              <a:gd name="connsiteY9" fmla="*/ 296862 h 6858000"/>
              <a:gd name="connsiteX10" fmla="*/ 4324784 w 4417162"/>
              <a:gd name="connsiteY10" fmla="*/ 334962 h 6858000"/>
              <a:gd name="connsiteX11" fmla="*/ 4343260 w 4417162"/>
              <a:gd name="connsiteY11" fmla="*/ 369887 h 6858000"/>
              <a:gd name="connsiteX12" fmla="*/ 4361735 w 4417162"/>
              <a:gd name="connsiteY12" fmla="*/ 409575 h 6858000"/>
              <a:gd name="connsiteX13" fmla="*/ 4378531 w 4417162"/>
              <a:gd name="connsiteY13" fmla="*/ 450850 h 6858000"/>
              <a:gd name="connsiteX14" fmla="*/ 4393648 w 4417162"/>
              <a:gd name="connsiteY14" fmla="*/ 496887 h 6858000"/>
              <a:gd name="connsiteX15" fmla="*/ 4405405 w 4417162"/>
              <a:gd name="connsiteY15" fmla="*/ 546100 h 6858000"/>
              <a:gd name="connsiteX16" fmla="*/ 4413803 w 4417162"/>
              <a:gd name="connsiteY16" fmla="*/ 606425 h 6858000"/>
              <a:gd name="connsiteX17" fmla="*/ 4417162 w 4417162"/>
              <a:gd name="connsiteY17" fmla="*/ 673100 h 6858000"/>
              <a:gd name="connsiteX18" fmla="*/ 4413803 w 4417162"/>
              <a:gd name="connsiteY18" fmla="*/ 744537 h 6858000"/>
              <a:gd name="connsiteX19" fmla="*/ 4405405 w 4417162"/>
              <a:gd name="connsiteY19" fmla="*/ 801687 h 6858000"/>
              <a:gd name="connsiteX20" fmla="*/ 4393648 w 4417162"/>
              <a:gd name="connsiteY20" fmla="*/ 854075 h 6858000"/>
              <a:gd name="connsiteX21" fmla="*/ 4378531 w 4417162"/>
              <a:gd name="connsiteY21" fmla="*/ 901700 h 6858000"/>
              <a:gd name="connsiteX22" fmla="*/ 4361735 w 4417162"/>
              <a:gd name="connsiteY22" fmla="*/ 942975 h 6858000"/>
              <a:gd name="connsiteX23" fmla="*/ 4341580 w 4417162"/>
              <a:gd name="connsiteY23" fmla="*/ 981075 h 6858000"/>
              <a:gd name="connsiteX24" fmla="*/ 4321425 w 4417162"/>
              <a:gd name="connsiteY24" fmla="*/ 1017587 h 6858000"/>
              <a:gd name="connsiteX25" fmla="*/ 4301270 w 4417162"/>
              <a:gd name="connsiteY25" fmla="*/ 1055687 h 6858000"/>
              <a:gd name="connsiteX26" fmla="*/ 4282794 w 4417162"/>
              <a:gd name="connsiteY26" fmla="*/ 1095375 h 6858000"/>
              <a:gd name="connsiteX27" fmla="*/ 4264318 w 4417162"/>
              <a:gd name="connsiteY27" fmla="*/ 1136650 h 6858000"/>
              <a:gd name="connsiteX28" fmla="*/ 4249203 w 4417162"/>
              <a:gd name="connsiteY28" fmla="*/ 1182687 h 6858000"/>
              <a:gd name="connsiteX29" fmla="*/ 4239125 w 4417162"/>
              <a:gd name="connsiteY29" fmla="*/ 1235075 h 6858000"/>
              <a:gd name="connsiteX30" fmla="*/ 4229047 w 4417162"/>
              <a:gd name="connsiteY30" fmla="*/ 1295400 h 6858000"/>
              <a:gd name="connsiteX31" fmla="*/ 4227367 w 4417162"/>
              <a:gd name="connsiteY31" fmla="*/ 1363662 h 6858000"/>
              <a:gd name="connsiteX32" fmla="*/ 4229047 w 4417162"/>
              <a:gd name="connsiteY32" fmla="*/ 1431925 h 6858000"/>
              <a:gd name="connsiteX33" fmla="*/ 4239125 w 4417162"/>
              <a:gd name="connsiteY33" fmla="*/ 1492250 h 6858000"/>
              <a:gd name="connsiteX34" fmla="*/ 4249203 w 4417162"/>
              <a:gd name="connsiteY34" fmla="*/ 1544637 h 6858000"/>
              <a:gd name="connsiteX35" fmla="*/ 4264318 w 4417162"/>
              <a:gd name="connsiteY35" fmla="*/ 1589087 h 6858000"/>
              <a:gd name="connsiteX36" fmla="*/ 4282794 w 4417162"/>
              <a:gd name="connsiteY36" fmla="*/ 1631950 h 6858000"/>
              <a:gd name="connsiteX37" fmla="*/ 4301270 w 4417162"/>
              <a:gd name="connsiteY37" fmla="*/ 1671637 h 6858000"/>
              <a:gd name="connsiteX38" fmla="*/ 4321425 w 4417162"/>
              <a:gd name="connsiteY38" fmla="*/ 1708150 h 6858000"/>
              <a:gd name="connsiteX39" fmla="*/ 4341580 w 4417162"/>
              <a:gd name="connsiteY39" fmla="*/ 1743075 h 6858000"/>
              <a:gd name="connsiteX40" fmla="*/ 4361735 w 4417162"/>
              <a:gd name="connsiteY40" fmla="*/ 1782762 h 6858000"/>
              <a:gd name="connsiteX41" fmla="*/ 4378531 w 4417162"/>
              <a:gd name="connsiteY41" fmla="*/ 1824037 h 6858000"/>
              <a:gd name="connsiteX42" fmla="*/ 4393648 w 4417162"/>
              <a:gd name="connsiteY42" fmla="*/ 1870075 h 6858000"/>
              <a:gd name="connsiteX43" fmla="*/ 4405405 w 4417162"/>
              <a:gd name="connsiteY43" fmla="*/ 1922462 h 6858000"/>
              <a:gd name="connsiteX44" fmla="*/ 4413803 w 4417162"/>
              <a:gd name="connsiteY44" fmla="*/ 1982787 h 6858000"/>
              <a:gd name="connsiteX45" fmla="*/ 4417162 w 4417162"/>
              <a:gd name="connsiteY45" fmla="*/ 2051050 h 6858000"/>
              <a:gd name="connsiteX46" fmla="*/ 4413803 w 4417162"/>
              <a:gd name="connsiteY46" fmla="*/ 2119312 h 6858000"/>
              <a:gd name="connsiteX47" fmla="*/ 4405405 w 4417162"/>
              <a:gd name="connsiteY47" fmla="*/ 2179637 h 6858000"/>
              <a:gd name="connsiteX48" fmla="*/ 4393648 w 4417162"/>
              <a:gd name="connsiteY48" fmla="*/ 2232025 h 6858000"/>
              <a:gd name="connsiteX49" fmla="*/ 4378531 w 4417162"/>
              <a:gd name="connsiteY49" fmla="*/ 2278062 h 6858000"/>
              <a:gd name="connsiteX50" fmla="*/ 4361735 w 4417162"/>
              <a:gd name="connsiteY50" fmla="*/ 2319337 h 6858000"/>
              <a:gd name="connsiteX51" fmla="*/ 4341580 w 4417162"/>
              <a:gd name="connsiteY51" fmla="*/ 2359025 h 6858000"/>
              <a:gd name="connsiteX52" fmla="*/ 4321425 w 4417162"/>
              <a:gd name="connsiteY52" fmla="*/ 2395537 h 6858000"/>
              <a:gd name="connsiteX53" fmla="*/ 4301270 w 4417162"/>
              <a:gd name="connsiteY53" fmla="*/ 2433637 h 6858000"/>
              <a:gd name="connsiteX54" fmla="*/ 4282794 w 4417162"/>
              <a:gd name="connsiteY54" fmla="*/ 2471737 h 6858000"/>
              <a:gd name="connsiteX55" fmla="*/ 4264318 w 4417162"/>
              <a:gd name="connsiteY55" fmla="*/ 2513012 h 6858000"/>
              <a:gd name="connsiteX56" fmla="*/ 4249203 w 4417162"/>
              <a:gd name="connsiteY56" fmla="*/ 2560637 h 6858000"/>
              <a:gd name="connsiteX57" fmla="*/ 4239125 w 4417162"/>
              <a:gd name="connsiteY57" fmla="*/ 2613025 h 6858000"/>
              <a:gd name="connsiteX58" fmla="*/ 4229047 w 4417162"/>
              <a:gd name="connsiteY58" fmla="*/ 2671762 h 6858000"/>
              <a:gd name="connsiteX59" fmla="*/ 4227367 w 4417162"/>
              <a:gd name="connsiteY59" fmla="*/ 2741612 h 6858000"/>
              <a:gd name="connsiteX60" fmla="*/ 4229047 w 4417162"/>
              <a:gd name="connsiteY60" fmla="*/ 2809875 h 6858000"/>
              <a:gd name="connsiteX61" fmla="*/ 4239125 w 4417162"/>
              <a:gd name="connsiteY61" fmla="*/ 2868612 h 6858000"/>
              <a:gd name="connsiteX62" fmla="*/ 4249203 w 4417162"/>
              <a:gd name="connsiteY62" fmla="*/ 2922587 h 6858000"/>
              <a:gd name="connsiteX63" fmla="*/ 4264318 w 4417162"/>
              <a:gd name="connsiteY63" fmla="*/ 2967037 h 6858000"/>
              <a:gd name="connsiteX64" fmla="*/ 4282794 w 4417162"/>
              <a:gd name="connsiteY64" fmla="*/ 3009900 h 6858000"/>
              <a:gd name="connsiteX65" fmla="*/ 4301270 w 4417162"/>
              <a:gd name="connsiteY65" fmla="*/ 3046412 h 6858000"/>
              <a:gd name="connsiteX66" fmla="*/ 4321425 w 4417162"/>
              <a:gd name="connsiteY66" fmla="*/ 3084512 h 6858000"/>
              <a:gd name="connsiteX67" fmla="*/ 4341580 w 4417162"/>
              <a:gd name="connsiteY67" fmla="*/ 3121025 h 6858000"/>
              <a:gd name="connsiteX68" fmla="*/ 4361735 w 4417162"/>
              <a:gd name="connsiteY68" fmla="*/ 3160712 h 6858000"/>
              <a:gd name="connsiteX69" fmla="*/ 4378531 w 4417162"/>
              <a:gd name="connsiteY69" fmla="*/ 3201987 h 6858000"/>
              <a:gd name="connsiteX70" fmla="*/ 4393648 w 4417162"/>
              <a:gd name="connsiteY70" fmla="*/ 3248025 h 6858000"/>
              <a:gd name="connsiteX71" fmla="*/ 4405405 w 4417162"/>
              <a:gd name="connsiteY71" fmla="*/ 3300412 h 6858000"/>
              <a:gd name="connsiteX72" fmla="*/ 4413803 w 4417162"/>
              <a:gd name="connsiteY72" fmla="*/ 3360737 h 6858000"/>
              <a:gd name="connsiteX73" fmla="*/ 4417162 w 4417162"/>
              <a:gd name="connsiteY73" fmla="*/ 3427412 h 6858000"/>
              <a:gd name="connsiteX74" fmla="*/ 4413803 w 4417162"/>
              <a:gd name="connsiteY74" fmla="*/ 3497262 h 6858000"/>
              <a:gd name="connsiteX75" fmla="*/ 4405405 w 4417162"/>
              <a:gd name="connsiteY75" fmla="*/ 3557587 h 6858000"/>
              <a:gd name="connsiteX76" fmla="*/ 4393648 w 4417162"/>
              <a:gd name="connsiteY76" fmla="*/ 3609975 h 6858000"/>
              <a:gd name="connsiteX77" fmla="*/ 4378531 w 4417162"/>
              <a:gd name="connsiteY77" fmla="*/ 3656012 h 6858000"/>
              <a:gd name="connsiteX78" fmla="*/ 4361735 w 4417162"/>
              <a:gd name="connsiteY78" fmla="*/ 3697287 h 6858000"/>
              <a:gd name="connsiteX79" fmla="*/ 4341580 w 4417162"/>
              <a:gd name="connsiteY79" fmla="*/ 3736975 h 6858000"/>
              <a:gd name="connsiteX80" fmla="*/ 4301270 w 4417162"/>
              <a:gd name="connsiteY80" fmla="*/ 3811587 h 6858000"/>
              <a:gd name="connsiteX81" fmla="*/ 4282794 w 4417162"/>
              <a:gd name="connsiteY81" fmla="*/ 3848100 h 6858000"/>
              <a:gd name="connsiteX82" fmla="*/ 4264318 w 4417162"/>
              <a:gd name="connsiteY82" fmla="*/ 3890962 h 6858000"/>
              <a:gd name="connsiteX83" fmla="*/ 4249203 w 4417162"/>
              <a:gd name="connsiteY83" fmla="*/ 3935412 h 6858000"/>
              <a:gd name="connsiteX84" fmla="*/ 4239125 w 4417162"/>
              <a:gd name="connsiteY84" fmla="*/ 3987800 h 6858000"/>
              <a:gd name="connsiteX85" fmla="*/ 4229047 w 4417162"/>
              <a:gd name="connsiteY85" fmla="*/ 4048125 h 6858000"/>
              <a:gd name="connsiteX86" fmla="*/ 4227367 w 4417162"/>
              <a:gd name="connsiteY86" fmla="*/ 4116387 h 6858000"/>
              <a:gd name="connsiteX87" fmla="*/ 4229047 w 4417162"/>
              <a:gd name="connsiteY87" fmla="*/ 4186237 h 6858000"/>
              <a:gd name="connsiteX88" fmla="*/ 4239125 w 4417162"/>
              <a:gd name="connsiteY88" fmla="*/ 4244975 h 6858000"/>
              <a:gd name="connsiteX89" fmla="*/ 4249203 w 4417162"/>
              <a:gd name="connsiteY89" fmla="*/ 4297362 h 6858000"/>
              <a:gd name="connsiteX90" fmla="*/ 4264318 w 4417162"/>
              <a:gd name="connsiteY90" fmla="*/ 4343400 h 6858000"/>
              <a:gd name="connsiteX91" fmla="*/ 4282794 w 4417162"/>
              <a:gd name="connsiteY91" fmla="*/ 4386262 h 6858000"/>
              <a:gd name="connsiteX92" fmla="*/ 4301270 w 4417162"/>
              <a:gd name="connsiteY92" fmla="*/ 4424362 h 6858000"/>
              <a:gd name="connsiteX93" fmla="*/ 4341580 w 4417162"/>
              <a:gd name="connsiteY93" fmla="*/ 4498975 h 6858000"/>
              <a:gd name="connsiteX94" fmla="*/ 4361735 w 4417162"/>
              <a:gd name="connsiteY94" fmla="*/ 4537075 h 6858000"/>
              <a:gd name="connsiteX95" fmla="*/ 4378531 w 4417162"/>
              <a:gd name="connsiteY95" fmla="*/ 4579937 h 6858000"/>
              <a:gd name="connsiteX96" fmla="*/ 4393648 w 4417162"/>
              <a:gd name="connsiteY96" fmla="*/ 4625975 h 6858000"/>
              <a:gd name="connsiteX97" fmla="*/ 4405405 w 4417162"/>
              <a:gd name="connsiteY97" fmla="*/ 4678362 h 6858000"/>
              <a:gd name="connsiteX98" fmla="*/ 4413803 w 4417162"/>
              <a:gd name="connsiteY98" fmla="*/ 4738687 h 6858000"/>
              <a:gd name="connsiteX99" fmla="*/ 4417162 w 4417162"/>
              <a:gd name="connsiteY99" fmla="*/ 4806950 h 6858000"/>
              <a:gd name="connsiteX100" fmla="*/ 4413803 w 4417162"/>
              <a:gd name="connsiteY100" fmla="*/ 4875212 h 6858000"/>
              <a:gd name="connsiteX101" fmla="*/ 4405405 w 4417162"/>
              <a:gd name="connsiteY101" fmla="*/ 4935537 h 6858000"/>
              <a:gd name="connsiteX102" fmla="*/ 4393648 w 4417162"/>
              <a:gd name="connsiteY102" fmla="*/ 4987925 h 6858000"/>
              <a:gd name="connsiteX103" fmla="*/ 4378531 w 4417162"/>
              <a:gd name="connsiteY103" fmla="*/ 5033962 h 6858000"/>
              <a:gd name="connsiteX104" fmla="*/ 4361735 w 4417162"/>
              <a:gd name="connsiteY104" fmla="*/ 5075237 h 6858000"/>
              <a:gd name="connsiteX105" fmla="*/ 4341580 w 4417162"/>
              <a:gd name="connsiteY105" fmla="*/ 5114925 h 6858000"/>
              <a:gd name="connsiteX106" fmla="*/ 4321425 w 4417162"/>
              <a:gd name="connsiteY106" fmla="*/ 5149850 h 6858000"/>
              <a:gd name="connsiteX107" fmla="*/ 4301270 w 4417162"/>
              <a:gd name="connsiteY107" fmla="*/ 5186362 h 6858000"/>
              <a:gd name="connsiteX108" fmla="*/ 4282794 w 4417162"/>
              <a:gd name="connsiteY108" fmla="*/ 5226050 h 6858000"/>
              <a:gd name="connsiteX109" fmla="*/ 4264318 w 4417162"/>
              <a:gd name="connsiteY109" fmla="*/ 5268912 h 6858000"/>
              <a:gd name="connsiteX110" fmla="*/ 4249203 w 4417162"/>
              <a:gd name="connsiteY110" fmla="*/ 5313362 h 6858000"/>
              <a:gd name="connsiteX111" fmla="*/ 4239125 w 4417162"/>
              <a:gd name="connsiteY111" fmla="*/ 5365750 h 6858000"/>
              <a:gd name="connsiteX112" fmla="*/ 4229047 w 4417162"/>
              <a:gd name="connsiteY112" fmla="*/ 5426075 h 6858000"/>
              <a:gd name="connsiteX113" fmla="*/ 4227367 w 4417162"/>
              <a:gd name="connsiteY113" fmla="*/ 5494337 h 6858000"/>
              <a:gd name="connsiteX114" fmla="*/ 4229047 w 4417162"/>
              <a:gd name="connsiteY114" fmla="*/ 5562600 h 6858000"/>
              <a:gd name="connsiteX115" fmla="*/ 4239125 w 4417162"/>
              <a:gd name="connsiteY115" fmla="*/ 5622925 h 6858000"/>
              <a:gd name="connsiteX116" fmla="*/ 4249203 w 4417162"/>
              <a:gd name="connsiteY116" fmla="*/ 5675312 h 6858000"/>
              <a:gd name="connsiteX117" fmla="*/ 4264318 w 4417162"/>
              <a:gd name="connsiteY117" fmla="*/ 5721350 h 6858000"/>
              <a:gd name="connsiteX118" fmla="*/ 4282794 w 4417162"/>
              <a:gd name="connsiteY118" fmla="*/ 5762625 h 6858000"/>
              <a:gd name="connsiteX119" fmla="*/ 4301270 w 4417162"/>
              <a:gd name="connsiteY119" fmla="*/ 5802312 h 6858000"/>
              <a:gd name="connsiteX120" fmla="*/ 4321425 w 4417162"/>
              <a:gd name="connsiteY120" fmla="*/ 5840412 h 6858000"/>
              <a:gd name="connsiteX121" fmla="*/ 4341580 w 4417162"/>
              <a:gd name="connsiteY121" fmla="*/ 5876925 h 6858000"/>
              <a:gd name="connsiteX122" fmla="*/ 4361735 w 4417162"/>
              <a:gd name="connsiteY122" fmla="*/ 5915025 h 6858000"/>
              <a:gd name="connsiteX123" fmla="*/ 4378531 w 4417162"/>
              <a:gd name="connsiteY123" fmla="*/ 5956300 h 6858000"/>
              <a:gd name="connsiteX124" fmla="*/ 4393648 w 4417162"/>
              <a:gd name="connsiteY124" fmla="*/ 6003925 h 6858000"/>
              <a:gd name="connsiteX125" fmla="*/ 4405405 w 4417162"/>
              <a:gd name="connsiteY125" fmla="*/ 6056312 h 6858000"/>
              <a:gd name="connsiteX126" fmla="*/ 4413803 w 4417162"/>
              <a:gd name="connsiteY126" fmla="*/ 6113462 h 6858000"/>
              <a:gd name="connsiteX127" fmla="*/ 4417162 w 4417162"/>
              <a:gd name="connsiteY127" fmla="*/ 6183312 h 6858000"/>
              <a:gd name="connsiteX128" fmla="*/ 4413803 w 4417162"/>
              <a:gd name="connsiteY128" fmla="*/ 6251575 h 6858000"/>
              <a:gd name="connsiteX129" fmla="*/ 4405405 w 4417162"/>
              <a:gd name="connsiteY129" fmla="*/ 6311900 h 6858000"/>
              <a:gd name="connsiteX130" fmla="*/ 4393648 w 4417162"/>
              <a:gd name="connsiteY130" fmla="*/ 6361112 h 6858000"/>
              <a:gd name="connsiteX131" fmla="*/ 4378531 w 4417162"/>
              <a:gd name="connsiteY131" fmla="*/ 6407150 h 6858000"/>
              <a:gd name="connsiteX132" fmla="*/ 4361735 w 4417162"/>
              <a:gd name="connsiteY132" fmla="*/ 6448425 h 6858000"/>
              <a:gd name="connsiteX133" fmla="*/ 4343260 w 4417162"/>
              <a:gd name="connsiteY133" fmla="*/ 6488112 h 6858000"/>
              <a:gd name="connsiteX134" fmla="*/ 4324784 w 4417162"/>
              <a:gd name="connsiteY134" fmla="*/ 6523037 h 6858000"/>
              <a:gd name="connsiteX135" fmla="*/ 4304629 w 4417162"/>
              <a:gd name="connsiteY135" fmla="*/ 6561137 h 6858000"/>
              <a:gd name="connsiteX136" fmla="*/ 4284474 w 4417162"/>
              <a:gd name="connsiteY136" fmla="*/ 6597650 h 6858000"/>
              <a:gd name="connsiteX137" fmla="*/ 4267678 w 4417162"/>
              <a:gd name="connsiteY137" fmla="*/ 6640512 h 6858000"/>
              <a:gd name="connsiteX138" fmla="*/ 4250882 w 4417162"/>
              <a:gd name="connsiteY138" fmla="*/ 6683375 h 6858000"/>
              <a:gd name="connsiteX139" fmla="*/ 4240804 w 4417162"/>
              <a:gd name="connsiteY139" fmla="*/ 6735762 h 6858000"/>
              <a:gd name="connsiteX140" fmla="*/ 4232407 w 4417162"/>
              <a:gd name="connsiteY140" fmla="*/ 6791325 h 6858000"/>
              <a:gd name="connsiteX141" fmla="*/ 4227367 w 4417162"/>
              <a:gd name="connsiteY141" fmla="*/ 6858000 h 6858000"/>
              <a:gd name="connsiteX142" fmla="*/ 2310062 w 4417162"/>
              <a:gd name="connsiteY142" fmla="*/ 6858000 h 6858000"/>
              <a:gd name="connsiteX143" fmla="*/ 144378 w 4417162"/>
              <a:gd name="connsiteY143" fmla="*/ 6858000 h 6858000"/>
              <a:gd name="connsiteX144" fmla="*/ 0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w="0">
            <a:noFill/>
            <a:prstDash val="solid"/>
            <a:round/>
            <a:headEnd/>
            <a:tailEnd/>
          </a:ln>
        </p:spPr>
      </p:sp>
      <p:sp useBgFill="1">
        <p:nvSpPr>
          <p:cNvPr id="14" name="Freeform: Shape 13">
            <a:extLst>
              <a:ext uri="{FF2B5EF4-FFF2-40B4-BE49-F238E27FC236}">
                <a16:creationId xmlns:a16="http://schemas.microsoft.com/office/drawing/2014/main" id="{A7A4B465-FBCC-4CD4-89A1-82992A7B4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272784"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ln w="0">
            <a:noFill/>
            <a:prstDash val="solid"/>
            <a:round/>
            <a:headEnd/>
            <a:tailEnd/>
          </a:ln>
        </p:spPr>
        <p:txBody>
          <a:bodyPr/>
          <a:lstStyle/>
          <a:p>
            <a:endParaRPr lang="en-US" dirty="0"/>
          </a:p>
        </p:txBody>
      </p:sp>
      <p:sp>
        <p:nvSpPr>
          <p:cNvPr id="16" name="Freeform: Shape 15">
            <a:extLst>
              <a:ext uri="{FF2B5EF4-FFF2-40B4-BE49-F238E27FC236}">
                <a16:creationId xmlns:a16="http://schemas.microsoft.com/office/drawing/2014/main" id="{909E572F-9CDC-4214-9D42-FF00176495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17162" cy="6858000"/>
          </a:xfrm>
          <a:custGeom>
            <a:avLst/>
            <a:gdLst>
              <a:gd name="connsiteX0" fmla="*/ 4417162 w 4417162"/>
              <a:gd name="connsiteY0" fmla="*/ 0 h 6858000"/>
              <a:gd name="connsiteX1" fmla="*/ 334174 w 4417162"/>
              <a:gd name="connsiteY1" fmla="*/ 0 h 6858000"/>
              <a:gd name="connsiteX2" fmla="*/ 334173 w 4417162"/>
              <a:gd name="connsiteY2" fmla="*/ 0 h 6858000"/>
              <a:gd name="connsiteX3" fmla="*/ 189795 w 4417162"/>
              <a:gd name="connsiteY3" fmla="*/ 0 h 6858000"/>
              <a:gd name="connsiteX4" fmla="*/ 184756 w 4417162"/>
              <a:gd name="connsiteY4" fmla="*/ 66675 h 6858000"/>
              <a:gd name="connsiteX5" fmla="*/ 176358 w 4417162"/>
              <a:gd name="connsiteY5" fmla="*/ 122237 h 6858000"/>
              <a:gd name="connsiteX6" fmla="*/ 166281 w 4417162"/>
              <a:gd name="connsiteY6" fmla="*/ 174625 h 6858000"/>
              <a:gd name="connsiteX7" fmla="*/ 149485 w 4417162"/>
              <a:gd name="connsiteY7" fmla="*/ 217487 h 6858000"/>
              <a:gd name="connsiteX8" fmla="*/ 132689 w 4417162"/>
              <a:gd name="connsiteY8" fmla="*/ 260350 h 6858000"/>
              <a:gd name="connsiteX9" fmla="*/ 112534 w 4417162"/>
              <a:gd name="connsiteY9" fmla="*/ 296862 h 6858000"/>
              <a:gd name="connsiteX10" fmla="*/ 92379 w 4417162"/>
              <a:gd name="connsiteY10" fmla="*/ 334962 h 6858000"/>
              <a:gd name="connsiteX11" fmla="*/ 73903 w 4417162"/>
              <a:gd name="connsiteY11" fmla="*/ 369887 h 6858000"/>
              <a:gd name="connsiteX12" fmla="*/ 55427 w 4417162"/>
              <a:gd name="connsiteY12" fmla="*/ 409575 h 6858000"/>
              <a:gd name="connsiteX13" fmla="*/ 38632 w 4417162"/>
              <a:gd name="connsiteY13" fmla="*/ 450850 h 6858000"/>
              <a:gd name="connsiteX14" fmla="*/ 23515 w 4417162"/>
              <a:gd name="connsiteY14" fmla="*/ 496887 h 6858000"/>
              <a:gd name="connsiteX15" fmla="*/ 11758 w 4417162"/>
              <a:gd name="connsiteY15" fmla="*/ 546100 h 6858000"/>
              <a:gd name="connsiteX16" fmla="*/ 3359 w 4417162"/>
              <a:gd name="connsiteY16" fmla="*/ 606425 h 6858000"/>
              <a:gd name="connsiteX17" fmla="*/ 0 w 4417162"/>
              <a:gd name="connsiteY17" fmla="*/ 673100 h 6858000"/>
              <a:gd name="connsiteX18" fmla="*/ 3359 w 4417162"/>
              <a:gd name="connsiteY18" fmla="*/ 744537 h 6858000"/>
              <a:gd name="connsiteX19" fmla="*/ 11758 w 4417162"/>
              <a:gd name="connsiteY19" fmla="*/ 801687 h 6858000"/>
              <a:gd name="connsiteX20" fmla="*/ 23515 w 4417162"/>
              <a:gd name="connsiteY20" fmla="*/ 854075 h 6858000"/>
              <a:gd name="connsiteX21" fmla="*/ 38632 w 4417162"/>
              <a:gd name="connsiteY21" fmla="*/ 901700 h 6858000"/>
              <a:gd name="connsiteX22" fmla="*/ 55427 w 4417162"/>
              <a:gd name="connsiteY22" fmla="*/ 942975 h 6858000"/>
              <a:gd name="connsiteX23" fmla="*/ 75583 w 4417162"/>
              <a:gd name="connsiteY23" fmla="*/ 981075 h 6858000"/>
              <a:gd name="connsiteX24" fmla="*/ 95738 w 4417162"/>
              <a:gd name="connsiteY24" fmla="*/ 1017587 h 6858000"/>
              <a:gd name="connsiteX25" fmla="*/ 115893 w 4417162"/>
              <a:gd name="connsiteY25" fmla="*/ 1055687 h 6858000"/>
              <a:gd name="connsiteX26" fmla="*/ 134368 w 4417162"/>
              <a:gd name="connsiteY26" fmla="*/ 1095375 h 6858000"/>
              <a:gd name="connsiteX27" fmla="*/ 152844 w 4417162"/>
              <a:gd name="connsiteY27" fmla="*/ 1136650 h 6858000"/>
              <a:gd name="connsiteX28" fmla="*/ 167960 w 4417162"/>
              <a:gd name="connsiteY28" fmla="*/ 1182687 h 6858000"/>
              <a:gd name="connsiteX29" fmla="*/ 178038 w 4417162"/>
              <a:gd name="connsiteY29" fmla="*/ 1235075 h 6858000"/>
              <a:gd name="connsiteX30" fmla="*/ 188115 w 4417162"/>
              <a:gd name="connsiteY30" fmla="*/ 1295400 h 6858000"/>
              <a:gd name="connsiteX31" fmla="*/ 189795 w 4417162"/>
              <a:gd name="connsiteY31" fmla="*/ 1363662 h 6858000"/>
              <a:gd name="connsiteX32" fmla="*/ 188115 w 4417162"/>
              <a:gd name="connsiteY32" fmla="*/ 1431925 h 6858000"/>
              <a:gd name="connsiteX33" fmla="*/ 178038 w 4417162"/>
              <a:gd name="connsiteY33" fmla="*/ 1492250 h 6858000"/>
              <a:gd name="connsiteX34" fmla="*/ 167960 w 4417162"/>
              <a:gd name="connsiteY34" fmla="*/ 1544637 h 6858000"/>
              <a:gd name="connsiteX35" fmla="*/ 152844 w 4417162"/>
              <a:gd name="connsiteY35" fmla="*/ 1589087 h 6858000"/>
              <a:gd name="connsiteX36" fmla="*/ 134368 w 4417162"/>
              <a:gd name="connsiteY36" fmla="*/ 1631950 h 6858000"/>
              <a:gd name="connsiteX37" fmla="*/ 115893 w 4417162"/>
              <a:gd name="connsiteY37" fmla="*/ 1671637 h 6858000"/>
              <a:gd name="connsiteX38" fmla="*/ 95738 w 4417162"/>
              <a:gd name="connsiteY38" fmla="*/ 1708150 h 6858000"/>
              <a:gd name="connsiteX39" fmla="*/ 75583 w 4417162"/>
              <a:gd name="connsiteY39" fmla="*/ 1743075 h 6858000"/>
              <a:gd name="connsiteX40" fmla="*/ 55427 w 4417162"/>
              <a:gd name="connsiteY40" fmla="*/ 1782762 h 6858000"/>
              <a:gd name="connsiteX41" fmla="*/ 38632 w 4417162"/>
              <a:gd name="connsiteY41" fmla="*/ 1824037 h 6858000"/>
              <a:gd name="connsiteX42" fmla="*/ 23515 w 4417162"/>
              <a:gd name="connsiteY42" fmla="*/ 1870075 h 6858000"/>
              <a:gd name="connsiteX43" fmla="*/ 11758 w 4417162"/>
              <a:gd name="connsiteY43" fmla="*/ 1922462 h 6858000"/>
              <a:gd name="connsiteX44" fmla="*/ 3359 w 4417162"/>
              <a:gd name="connsiteY44" fmla="*/ 1982787 h 6858000"/>
              <a:gd name="connsiteX45" fmla="*/ 0 w 4417162"/>
              <a:gd name="connsiteY45" fmla="*/ 2051050 h 6858000"/>
              <a:gd name="connsiteX46" fmla="*/ 3359 w 4417162"/>
              <a:gd name="connsiteY46" fmla="*/ 2119312 h 6858000"/>
              <a:gd name="connsiteX47" fmla="*/ 11758 w 4417162"/>
              <a:gd name="connsiteY47" fmla="*/ 2179637 h 6858000"/>
              <a:gd name="connsiteX48" fmla="*/ 23515 w 4417162"/>
              <a:gd name="connsiteY48" fmla="*/ 2232025 h 6858000"/>
              <a:gd name="connsiteX49" fmla="*/ 38632 w 4417162"/>
              <a:gd name="connsiteY49" fmla="*/ 2278062 h 6858000"/>
              <a:gd name="connsiteX50" fmla="*/ 55427 w 4417162"/>
              <a:gd name="connsiteY50" fmla="*/ 2319337 h 6858000"/>
              <a:gd name="connsiteX51" fmla="*/ 75583 w 4417162"/>
              <a:gd name="connsiteY51" fmla="*/ 2359025 h 6858000"/>
              <a:gd name="connsiteX52" fmla="*/ 95738 w 4417162"/>
              <a:gd name="connsiteY52" fmla="*/ 2395537 h 6858000"/>
              <a:gd name="connsiteX53" fmla="*/ 115893 w 4417162"/>
              <a:gd name="connsiteY53" fmla="*/ 2433637 h 6858000"/>
              <a:gd name="connsiteX54" fmla="*/ 134368 w 4417162"/>
              <a:gd name="connsiteY54" fmla="*/ 2471737 h 6858000"/>
              <a:gd name="connsiteX55" fmla="*/ 152844 w 4417162"/>
              <a:gd name="connsiteY55" fmla="*/ 2513012 h 6858000"/>
              <a:gd name="connsiteX56" fmla="*/ 167960 w 4417162"/>
              <a:gd name="connsiteY56" fmla="*/ 2560637 h 6858000"/>
              <a:gd name="connsiteX57" fmla="*/ 178038 w 4417162"/>
              <a:gd name="connsiteY57" fmla="*/ 2613025 h 6858000"/>
              <a:gd name="connsiteX58" fmla="*/ 188115 w 4417162"/>
              <a:gd name="connsiteY58" fmla="*/ 2671762 h 6858000"/>
              <a:gd name="connsiteX59" fmla="*/ 189795 w 4417162"/>
              <a:gd name="connsiteY59" fmla="*/ 2741612 h 6858000"/>
              <a:gd name="connsiteX60" fmla="*/ 188115 w 4417162"/>
              <a:gd name="connsiteY60" fmla="*/ 2809875 h 6858000"/>
              <a:gd name="connsiteX61" fmla="*/ 178038 w 4417162"/>
              <a:gd name="connsiteY61" fmla="*/ 2868612 h 6858000"/>
              <a:gd name="connsiteX62" fmla="*/ 167960 w 4417162"/>
              <a:gd name="connsiteY62" fmla="*/ 2922587 h 6858000"/>
              <a:gd name="connsiteX63" fmla="*/ 152844 w 4417162"/>
              <a:gd name="connsiteY63" fmla="*/ 2967037 h 6858000"/>
              <a:gd name="connsiteX64" fmla="*/ 134368 w 4417162"/>
              <a:gd name="connsiteY64" fmla="*/ 3009900 h 6858000"/>
              <a:gd name="connsiteX65" fmla="*/ 115893 w 4417162"/>
              <a:gd name="connsiteY65" fmla="*/ 3046412 h 6858000"/>
              <a:gd name="connsiteX66" fmla="*/ 95738 w 4417162"/>
              <a:gd name="connsiteY66" fmla="*/ 3084512 h 6858000"/>
              <a:gd name="connsiteX67" fmla="*/ 75583 w 4417162"/>
              <a:gd name="connsiteY67" fmla="*/ 3121025 h 6858000"/>
              <a:gd name="connsiteX68" fmla="*/ 55427 w 4417162"/>
              <a:gd name="connsiteY68" fmla="*/ 3160712 h 6858000"/>
              <a:gd name="connsiteX69" fmla="*/ 38632 w 4417162"/>
              <a:gd name="connsiteY69" fmla="*/ 3201987 h 6858000"/>
              <a:gd name="connsiteX70" fmla="*/ 23515 w 4417162"/>
              <a:gd name="connsiteY70" fmla="*/ 3248025 h 6858000"/>
              <a:gd name="connsiteX71" fmla="*/ 11758 w 4417162"/>
              <a:gd name="connsiteY71" fmla="*/ 3300412 h 6858000"/>
              <a:gd name="connsiteX72" fmla="*/ 3359 w 4417162"/>
              <a:gd name="connsiteY72" fmla="*/ 3360737 h 6858000"/>
              <a:gd name="connsiteX73" fmla="*/ 0 w 4417162"/>
              <a:gd name="connsiteY73" fmla="*/ 3427412 h 6858000"/>
              <a:gd name="connsiteX74" fmla="*/ 3359 w 4417162"/>
              <a:gd name="connsiteY74" fmla="*/ 3497262 h 6858000"/>
              <a:gd name="connsiteX75" fmla="*/ 11758 w 4417162"/>
              <a:gd name="connsiteY75" fmla="*/ 3557587 h 6858000"/>
              <a:gd name="connsiteX76" fmla="*/ 23515 w 4417162"/>
              <a:gd name="connsiteY76" fmla="*/ 3609975 h 6858000"/>
              <a:gd name="connsiteX77" fmla="*/ 38632 w 4417162"/>
              <a:gd name="connsiteY77" fmla="*/ 3656012 h 6858000"/>
              <a:gd name="connsiteX78" fmla="*/ 55427 w 4417162"/>
              <a:gd name="connsiteY78" fmla="*/ 3697287 h 6858000"/>
              <a:gd name="connsiteX79" fmla="*/ 75583 w 4417162"/>
              <a:gd name="connsiteY79" fmla="*/ 3736975 h 6858000"/>
              <a:gd name="connsiteX80" fmla="*/ 115893 w 4417162"/>
              <a:gd name="connsiteY80" fmla="*/ 3811587 h 6858000"/>
              <a:gd name="connsiteX81" fmla="*/ 134368 w 4417162"/>
              <a:gd name="connsiteY81" fmla="*/ 3848100 h 6858000"/>
              <a:gd name="connsiteX82" fmla="*/ 152844 w 4417162"/>
              <a:gd name="connsiteY82" fmla="*/ 3890962 h 6858000"/>
              <a:gd name="connsiteX83" fmla="*/ 167960 w 4417162"/>
              <a:gd name="connsiteY83" fmla="*/ 3935412 h 6858000"/>
              <a:gd name="connsiteX84" fmla="*/ 178038 w 4417162"/>
              <a:gd name="connsiteY84" fmla="*/ 3987800 h 6858000"/>
              <a:gd name="connsiteX85" fmla="*/ 188115 w 4417162"/>
              <a:gd name="connsiteY85" fmla="*/ 4048125 h 6858000"/>
              <a:gd name="connsiteX86" fmla="*/ 189795 w 4417162"/>
              <a:gd name="connsiteY86" fmla="*/ 4116387 h 6858000"/>
              <a:gd name="connsiteX87" fmla="*/ 188115 w 4417162"/>
              <a:gd name="connsiteY87" fmla="*/ 4186237 h 6858000"/>
              <a:gd name="connsiteX88" fmla="*/ 178038 w 4417162"/>
              <a:gd name="connsiteY88" fmla="*/ 4244975 h 6858000"/>
              <a:gd name="connsiteX89" fmla="*/ 167960 w 4417162"/>
              <a:gd name="connsiteY89" fmla="*/ 4297362 h 6858000"/>
              <a:gd name="connsiteX90" fmla="*/ 152844 w 4417162"/>
              <a:gd name="connsiteY90" fmla="*/ 4343400 h 6858000"/>
              <a:gd name="connsiteX91" fmla="*/ 134368 w 4417162"/>
              <a:gd name="connsiteY91" fmla="*/ 4386262 h 6858000"/>
              <a:gd name="connsiteX92" fmla="*/ 115893 w 4417162"/>
              <a:gd name="connsiteY92" fmla="*/ 4424362 h 6858000"/>
              <a:gd name="connsiteX93" fmla="*/ 75583 w 4417162"/>
              <a:gd name="connsiteY93" fmla="*/ 4498975 h 6858000"/>
              <a:gd name="connsiteX94" fmla="*/ 55427 w 4417162"/>
              <a:gd name="connsiteY94" fmla="*/ 4537075 h 6858000"/>
              <a:gd name="connsiteX95" fmla="*/ 38632 w 4417162"/>
              <a:gd name="connsiteY95" fmla="*/ 4579937 h 6858000"/>
              <a:gd name="connsiteX96" fmla="*/ 23515 w 4417162"/>
              <a:gd name="connsiteY96" fmla="*/ 4625975 h 6858000"/>
              <a:gd name="connsiteX97" fmla="*/ 11758 w 4417162"/>
              <a:gd name="connsiteY97" fmla="*/ 4678362 h 6858000"/>
              <a:gd name="connsiteX98" fmla="*/ 3359 w 4417162"/>
              <a:gd name="connsiteY98" fmla="*/ 4738687 h 6858000"/>
              <a:gd name="connsiteX99" fmla="*/ 0 w 4417162"/>
              <a:gd name="connsiteY99" fmla="*/ 4806950 h 6858000"/>
              <a:gd name="connsiteX100" fmla="*/ 3359 w 4417162"/>
              <a:gd name="connsiteY100" fmla="*/ 4875212 h 6858000"/>
              <a:gd name="connsiteX101" fmla="*/ 11758 w 4417162"/>
              <a:gd name="connsiteY101" fmla="*/ 4935537 h 6858000"/>
              <a:gd name="connsiteX102" fmla="*/ 23515 w 4417162"/>
              <a:gd name="connsiteY102" fmla="*/ 4987925 h 6858000"/>
              <a:gd name="connsiteX103" fmla="*/ 38632 w 4417162"/>
              <a:gd name="connsiteY103" fmla="*/ 5033962 h 6858000"/>
              <a:gd name="connsiteX104" fmla="*/ 55427 w 4417162"/>
              <a:gd name="connsiteY104" fmla="*/ 5075237 h 6858000"/>
              <a:gd name="connsiteX105" fmla="*/ 75583 w 4417162"/>
              <a:gd name="connsiteY105" fmla="*/ 5114925 h 6858000"/>
              <a:gd name="connsiteX106" fmla="*/ 95738 w 4417162"/>
              <a:gd name="connsiteY106" fmla="*/ 5149850 h 6858000"/>
              <a:gd name="connsiteX107" fmla="*/ 115893 w 4417162"/>
              <a:gd name="connsiteY107" fmla="*/ 5186362 h 6858000"/>
              <a:gd name="connsiteX108" fmla="*/ 134368 w 4417162"/>
              <a:gd name="connsiteY108" fmla="*/ 5226050 h 6858000"/>
              <a:gd name="connsiteX109" fmla="*/ 152844 w 4417162"/>
              <a:gd name="connsiteY109" fmla="*/ 5268912 h 6858000"/>
              <a:gd name="connsiteX110" fmla="*/ 167960 w 4417162"/>
              <a:gd name="connsiteY110" fmla="*/ 5313362 h 6858000"/>
              <a:gd name="connsiteX111" fmla="*/ 178038 w 4417162"/>
              <a:gd name="connsiteY111" fmla="*/ 5365750 h 6858000"/>
              <a:gd name="connsiteX112" fmla="*/ 188115 w 4417162"/>
              <a:gd name="connsiteY112" fmla="*/ 5426075 h 6858000"/>
              <a:gd name="connsiteX113" fmla="*/ 189795 w 4417162"/>
              <a:gd name="connsiteY113" fmla="*/ 5494337 h 6858000"/>
              <a:gd name="connsiteX114" fmla="*/ 188115 w 4417162"/>
              <a:gd name="connsiteY114" fmla="*/ 5562600 h 6858000"/>
              <a:gd name="connsiteX115" fmla="*/ 178038 w 4417162"/>
              <a:gd name="connsiteY115" fmla="*/ 5622925 h 6858000"/>
              <a:gd name="connsiteX116" fmla="*/ 167960 w 4417162"/>
              <a:gd name="connsiteY116" fmla="*/ 5675312 h 6858000"/>
              <a:gd name="connsiteX117" fmla="*/ 152844 w 4417162"/>
              <a:gd name="connsiteY117" fmla="*/ 5721350 h 6858000"/>
              <a:gd name="connsiteX118" fmla="*/ 134368 w 4417162"/>
              <a:gd name="connsiteY118" fmla="*/ 5762625 h 6858000"/>
              <a:gd name="connsiteX119" fmla="*/ 115893 w 4417162"/>
              <a:gd name="connsiteY119" fmla="*/ 5802312 h 6858000"/>
              <a:gd name="connsiteX120" fmla="*/ 95738 w 4417162"/>
              <a:gd name="connsiteY120" fmla="*/ 5840412 h 6858000"/>
              <a:gd name="connsiteX121" fmla="*/ 75583 w 4417162"/>
              <a:gd name="connsiteY121" fmla="*/ 5876925 h 6858000"/>
              <a:gd name="connsiteX122" fmla="*/ 55427 w 4417162"/>
              <a:gd name="connsiteY122" fmla="*/ 5915025 h 6858000"/>
              <a:gd name="connsiteX123" fmla="*/ 38632 w 4417162"/>
              <a:gd name="connsiteY123" fmla="*/ 5956300 h 6858000"/>
              <a:gd name="connsiteX124" fmla="*/ 23515 w 4417162"/>
              <a:gd name="connsiteY124" fmla="*/ 6003925 h 6858000"/>
              <a:gd name="connsiteX125" fmla="*/ 11758 w 4417162"/>
              <a:gd name="connsiteY125" fmla="*/ 6056312 h 6858000"/>
              <a:gd name="connsiteX126" fmla="*/ 3359 w 4417162"/>
              <a:gd name="connsiteY126" fmla="*/ 6113462 h 6858000"/>
              <a:gd name="connsiteX127" fmla="*/ 0 w 4417162"/>
              <a:gd name="connsiteY127" fmla="*/ 6183312 h 6858000"/>
              <a:gd name="connsiteX128" fmla="*/ 3359 w 4417162"/>
              <a:gd name="connsiteY128" fmla="*/ 6251575 h 6858000"/>
              <a:gd name="connsiteX129" fmla="*/ 11758 w 4417162"/>
              <a:gd name="connsiteY129" fmla="*/ 6311900 h 6858000"/>
              <a:gd name="connsiteX130" fmla="*/ 23515 w 4417162"/>
              <a:gd name="connsiteY130" fmla="*/ 6361112 h 6858000"/>
              <a:gd name="connsiteX131" fmla="*/ 38632 w 4417162"/>
              <a:gd name="connsiteY131" fmla="*/ 6407150 h 6858000"/>
              <a:gd name="connsiteX132" fmla="*/ 55427 w 4417162"/>
              <a:gd name="connsiteY132" fmla="*/ 6448425 h 6858000"/>
              <a:gd name="connsiteX133" fmla="*/ 73903 w 4417162"/>
              <a:gd name="connsiteY133" fmla="*/ 6488112 h 6858000"/>
              <a:gd name="connsiteX134" fmla="*/ 92379 w 4417162"/>
              <a:gd name="connsiteY134" fmla="*/ 6523037 h 6858000"/>
              <a:gd name="connsiteX135" fmla="*/ 112534 w 4417162"/>
              <a:gd name="connsiteY135" fmla="*/ 6561137 h 6858000"/>
              <a:gd name="connsiteX136" fmla="*/ 132689 w 4417162"/>
              <a:gd name="connsiteY136" fmla="*/ 6597650 h 6858000"/>
              <a:gd name="connsiteX137" fmla="*/ 149485 w 4417162"/>
              <a:gd name="connsiteY137" fmla="*/ 6640512 h 6858000"/>
              <a:gd name="connsiteX138" fmla="*/ 166281 w 4417162"/>
              <a:gd name="connsiteY138" fmla="*/ 6683375 h 6858000"/>
              <a:gd name="connsiteX139" fmla="*/ 176358 w 4417162"/>
              <a:gd name="connsiteY139" fmla="*/ 6735762 h 6858000"/>
              <a:gd name="connsiteX140" fmla="*/ 184756 w 4417162"/>
              <a:gd name="connsiteY140" fmla="*/ 6791325 h 6858000"/>
              <a:gd name="connsiteX141" fmla="*/ 189795 w 4417162"/>
              <a:gd name="connsiteY141" fmla="*/ 6858000 h 6858000"/>
              <a:gd name="connsiteX142" fmla="*/ 334173 w 4417162"/>
              <a:gd name="connsiteY142" fmla="*/ 6858000 h 6858000"/>
              <a:gd name="connsiteX143" fmla="*/ 334174 w 4417162"/>
              <a:gd name="connsiteY143" fmla="*/ 6858000 h 6858000"/>
              <a:gd name="connsiteX144" fmla="*/ 4417162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4417162" y="0"/>
                </a:move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4417162"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re 1">
            <a:extLst>
              <a:ext uri="{FF2B5EF4-FFF2-40B4-BE49-F238E27FC236}">
                <a16:creationId xmlns:a16="http://schemas.microsoft.com/office/drawing/2014/main" id="{BE5081EF-C517-4BAD-8EF2-959A054266D2}"/>
              </a:ext>
            </a:extLst>
          </p:cNvPr>
          <p:cNvSpPr>
            <a:spLocks noGrp="1"/>
          </p:cNvSpPr>
          <p:nvPr>
            <p:ph type="title"/>
          </p:nvPr>
        </p:nvSpPr>
        <p:spPr>
          <a:xfrm>
            <a:off x="457201" y="723406"/>
            <a:ext cx="3234018" cy="3826728"/>
          </a:xfrm>
        </p:spPr>
        <p:txBody>
          <a:bodyPr vert="horz" lIns="91440" tIns="45720" rIns="91440" bIns="45720" rtlCol="0" anchor="b">
            <a:normAutofit/>
          </a:bodyPr>
          <a:lstStyle/>
          <a:p>
            <a:pPr algn="ctr"/>
            <a:r>
              <a:rPr lang="en-US" sz="3500" kern="1200" dirty="0">
                <a:solidFill>
                  <a:schemeClr val="accent1"/>
                </a:solidFill>
                <a:latin typeface="+mj-lt"/>
                <a:ea typeface="+mj-ea"/>
                <a:cs typeface="+mj-cs"/>
              </a:rPr>
              <a:t>Conditions </a:t>
            </a:r>
            <a:r>
              <a:rPr lang="en-US" sz="3500" kern="1200" dirty="0" err="1">
                <a:solidFill>
                  <a:schemeClr val="accent1"/>
                </a:solidFill>
                <a:latin typeface="+mj-lt"/>
                <a:ea typeface="+mj-ea"/>
                <a:cs typeface="+mj-cs"/>
              </a:rPr>
              <a:t>météorologiques</a:t>
            </a:r>
            <a:r>
              <a:rPr lang="en-US" sz="3500" kern="1200" dirty="0">
                <a:solidFill>
                  <a:schemeClr val="accent1"/>
                </a:solidFill>
                <a:latin typeface="+mj-lt"/>
                <a:ea typeface="+mj-ea"/>
                <a:cs typeface="+mj-cs"/>
              </a:rPr>
              <a:t> et </a:t>
            </a:r>
            <a:r>
              <a:rPr lang="en-US" sz="3500" kern="1200" dirty="0" err="1">
                <a:solidFill>
                  <a:schemeClr val="accent1"/>
                </a:solidFill>
                <a:latin typeface="+mj-lt"/>
                <a:ea typeface="+mj-ea"/>
                <a:cs typeface="+mj-cs"/>
              </a:rPr>
              <a:t>qualité</a:t>
            </a:r>
            <a:r>
              <a:rPr lang="en-US" sz="3500" kern="1200" dirty="0">
                <a:solidFill>
                  <a:schemeClr val="accent1"/>
                </a:solidFill>
                <a:latin typeface="+mj-lt"/>
                <a:ea typeface="+mj-ea"/>
                <a:cs typeface="+mj-cs"/>
              </a:rPr>
              <a:t> de </a:t>
            </a:r>
            <a:r>
              <a:rPr lang="en-US" sz="3500" kern="1200" dirty="0" err="1">
                <a:solidFill>
                  <a:schemeClr val="accent1"/>
                </a:solidFill>
                <a:latin typeface="+mj-lt"/>
                <a:ea typeface="+mj-ea"/>
                <a:cs typeface="+mj-cs"/>
              </a:rPr>
              <a:t>l’eau</a:t>
            </a:r>
            <a:endParaRPr lang="en-US" sz="3500" kern="1200" dirty="0">
              <a:solidFill>
                <a:schemeClr val="accent1"/>
              </a:solidFill>
              <a:latin typeface="+mj-lt"/>
              <a:ea typeface="+mj-ea"/>
              <a:cs typeface="+mj-cs"/>
            </a:endParaRPr>
          </a:p>
        </p:txBody>
      </p:sp>
      <p:sp>
        <p:nvSpPr>
          <p:cNvPr id="7" name="Espace réservé du contenu 6">
            <a:extLst>
              <a:ext uri="{FF2B5EF4-FFF2-40B4-BE49-F238E27FC236}">
                <a16:creationId xmlns:a16="http://schemas.microsoft.com/office/drawing/2014/main" id="{A26376B0-416F-4990-B5A9-02A1F9AE8F74}"/>
              </a:ext>
            </a:extLst>
          </p:cNvPr>
          <p:cNvSpPr>
            <a:spLocks noGrp="1"/>
          </p:cNvSpPr>
          <p:nvPr>
            <p:ph idx="1"/>
          </p:nvPr>
        </p:nvSpPr>
        <p:spPr>
          <a:xfrm>
            <a:off x="4729985" y="252248"/>
            <a:ext cx="7145640" cy="6327228"/>
          </a:xfrm>
        </p:spPr>
        <p:txBody>
          <a:bodyPr>
            <a:normAutofit fontScale="92500" lnSpcReduction="20000"/>
          </a:bodyPr>
          <a:lstStyle/>
          <a:p>
            <a:r>
              <a:rPr lang="en-CA" sz="3400" dirty="0" err="1"/>
              <a:t>Température</a:t>
            </a:r>
            <a:r>
              <a:rPr lang="en-CA" sz="3400" dirty="0"/>
              <a:t> </a:t>
            </a:r>
            <a:r>
              <a:rPr lang="en-CA" sz="3400" dirty="0" err="1"/>
              <a:t>extérieure</a:t>
            </a:r>
            <a:r>
              <a:rPr lang="en-CA" sz="3400" dirty="0"/>
              <a:t> </a:t>
            </a:r>
            <a:r>
              <a:rPr lang="en-CA" sz="3400" dirty="0" err="1"/>
              <a:t>prévue</a:t>
            </a:r>
            <a:r>
              <a:rPr lang="en-CA" sz="3400" dirty="0"/>
              <a:t> (</a:t>
            </a:r>
            <a:r>
              <a:rPr lang="en-CA" sz="3400" dirty="0" err="1"/>
              <a:t>en</a:t>
            </a:r>
            <a:r>
              <a:rPr lang="en-CA" sz="3400" dirty="0"/>
              <a:t> date du 28 </a:t>
            </a:r>
            <a:r>
              <a:rPr lang="en-CA" sz="3400" dirty="0" err="1"/>
              <a:t>juin</a:t>
            </a:r>
            <a:r>
              <a:rPr lang="en-CA" sz="3400" dirty="0"/>
              <a:t>)</a:t>
            </a:r>
          </a:p>
          <a:p>
            <a:endParaRPr lang="en-CA" dirty="0"/>
          </a:p>
          <a:p>
            <a:endParaRPr lang="en-CA" dirty="0"/>
          </a:p>
          <a:p>
            <a:endParaRPr lang="en-CA" dirty="0"/>
          </a:p>
          <a:p>
            <a:endParaRPr lang="en-CA" dirty="0"/>
          </a:p>
          <a:p>
            <a:endParaRPr lang="en-CA" dirty="0"/>
          </a:p>
          <a:p>
            <a:endParaRPr lang="en-CA" dirty="0"/>
          </a:p>
          <a:p>
            <a:endParaRPr lang="en-CA" dirty="0"/>
          </a:p>
          <a:p>
            <a:pPr marL="0" indent="0">
              <a:buNone/>
            </a:pPr>
            <a:endParaRPr lang="en-CA" dirty="0"/>
          </a:p>
          <a:p>
            <a:pPr marL="0" indent="0">
              <a:buNone/>
            </a:pPr>
            <a:endParaRPr lang="en-CA" dirty="0"/>
          </a:p>
          <a:p>
            <a:pPr marL="0" indent="0">
              <a:buNone/>
            </a:pPr>
            <a:endParaRPr lang="en-CA" dirty="0"/>
          </a:p>
          <a:p>
            <a:r>
              <a:rPr lang="en-CA" dirty="0" err="1"/>
              <a:t>Température</a:t>
            </a:r>
            <a:r>
              <a:rPr lang="en-CA" dirty="0"/>
              <a:t> de </a:t>
            </a:r>
            <a:r>
              <a:rPr lang="en-CA" dirty="0" err="1"/>
              <a:t>l’eau</a:t>
            </a:r>
            <a:r>
              <a:rPr lang="en-CA" dirty="0"/>
              <a:t>: 20,5c </a:t>
            </a:r>
          </a:p>
          <a:p>
            <a:pPr marL="0" indent="0">
              <a:buNone/>
            </a:pPr>
            <a:endParaRPr lang="en-CA" dirty="0"/>
          </a:p>
          <a:p>
            <a:r>
              <a:rPr lang="en-US" dirty="0" err="1"/>
              <a:t>Qualité</a:t>
            </a:r>
            <a:r>
              <a:rPr lang="en-US" dirty="0"/>
              <a:t> de </a:t>
            </a:r>
            <a:r>
              <a:rPr lang="en-US" dirty="0" err="1"/>
              <a:t>l’eau</a:t>
            </a:r>
            <a:r>
              <a:rPr lang="en-US" dirty="0"/>
              <a:t>: A</a:t>
            </a:r>
          </a:p>
          <a:p>
            <a:pPr marL="0" indent="0">
              <a:buNone/>
            </a:pPr>
            <a:endParaRPr lang="en-US" dirty="0"/>
          </a:p>
        </p:txBody>
      </p:sp>
      <p:pic>
        <p:nvPicPr>
          <p:cNvPr id="5" name="Picture 4">
            <a:extLst>
              <a:ext uri="{FF2B5EF4-FFF2-40B4-BE49-F238E27FC236}">
                <a16:creationId xmlns:a16="http://schemas.microsoft.com/office/drawing/2014/main" id="{A319EA5C-3E64-B983-AF56-69B188A6B4C4}"/>
              </a:ext>
            </a:extLst>
          </p:cNvPr>
          <p:cNvPicPr>
            <a:picLocks noChangeAspect="1"/>
          </p:cNvPicPr>
          <p:nvPr/>
        </p:nvPicPr>
        <p:blipFill>
          <a:blip r:embed="rId2"/>
          <a:stretch>
            <a:fillRect/>
          </a:stretch>
        </p:blipFill>
        <p:spPr>
          <a:xfrm>
            <a:off x="4729984" y="978645"/>
            <a:ext cx="7123643" cy="4045299"/>
          </a:xfrm>
          <a:prstGeom prst="rect">
            <a:avLst/>
          </a:prstGeom>
        </p:spPr>
      </p:pic>
    </p:spTree>
    <p:extLst>
      <p:ext uri="{BB962C8B-B14F-4D97-AF65-F5344CB8AC3E}">
        <p14:creationId xmlns:p14="http://schemas.microsoft.com/office/powerpoint/2010/main" val="3684586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ACA2EA0-FFD3-42EC-9406-B595015ED9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D5288BCE-665C-472A-8C43-664BCFA31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8762" y="1247775"/>
            <a:ext cx="9144000" cy="3007447"/>
          </a:xfrm>
          <a:prstGeom prst="rect">
            <a:avLst/>
          </a:prstGeom>
          <a:solidFill>
            <a:schemeClr val="bg1"/>
          </a:solidFill>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77C94EEC-EBC3-6623-E89C-20EC452B19EF}"/>
              </a:ext>
            </a:extLst>
          </p:cNvPr>
          <p:cNvSpPr>
            <a:spLocks noGrp="1"/>
          </p:cNvSpPr>
          <p:nvPr>
            <p:ph type="ctrTitle"/>
          </p:nvPr>
        </p:nvSpPr>
        <p:spPr>
          <a:xfrm>
            <a:off x="1804988" y="1442172"/>
            <a:ext cx="8582025" cy="2177328"/>
          </a:xfrm>
        </p:spPr>
        <p:txBody>
          <a:bodyPr anchor="ctr">
            <a:normAutofit/>
          </a:bodyPr>
          <a:lstStyle/>
          <a:p>
            <a:r>
              <a:rPr lang="fr-CA" sz="6600" dirty="0"/>
              <a:t>RÈGLEMENTS</a:t>
            </a:r>
            <a:endParaRPr lang="en-CA" sz="6600" dirty="0"/>
          </a:p>
        </p:txBody>
      </p:sp>
      <p:sp>
        <p:nvSpPr>
          <p:cNvPr id="14" name="Rectangle: Rounded Corners 13">
            <a:extLst>
              <a:ext uri="{FF2B5EF4-FFF2-40B4-BE49-F238E27FC236}">
                <a16:creationId xmlns:a16="http://schemas.microsoft.com/office/drawing/2014/main" id="{46C57131-53A7-4C1A-BEA8-25F06A06AD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7872" y="3912322"/>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ubtitle 4">
            <a:extLst>
              <a:ext uri="{FF2B5EF4-FFF2-40B4-BE49-F238E27FC236}">
                <a16:creationId xmlns:a16="http://schemas.microsoft.com/office/drawing/2014/main" id="{2675BCE2-4BF5-C57D-1EB8-02AF1D3051C1}"/>
              </a:ext>
            </a:extLst>
          </p:cNvPr>
          <p:cNvSpPr>
            <a:spLocks noGrp="1"/>
          </p:cNvSpPr>
          <p:nvPr>
            <p:ph type="subTitle" idx="1"/>
          </p:nvPr>
        </p:nvSpPr>
        <p:spPr>
          <a:xfrm>
            <a:off x="2566988" y="3962400"/>
            <a:ext cx="7058025" cy="581025"/>
          </a:xfrm>
        </p:spPr>
        <p:txBody>
          <a:bodyPr anchor="ctr">
            <a:normAutofit/>
          </a:bodyPr>
          <a:lstStyle/>
          <a:p>
            <a:endParaRPr lang="en-CA" sz="2800">
              <a:solidFill>
                <a:srgbClr val="FFFFFF"/>
              </a:solidFill>
            </a:endParaRPr>
          </a:p>
        </p:txBody>
      </p:sp>
    </p:spTree>
    <p:extLst>
      <p:ext uri="{BB962C8B-B14F-4D97-AF65-F5344CB8AC3E}">
        <p14:creationId xmlns:p14="http://schemas.microsoft.com/office/powerpoint/2010/main" val="1257994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68879F-99BF-4206-AF0C-A444FC5B07B2}"/>
              </a:ext>
            </a:extLst>
          </p:cNvPr>
          <p:cNvSpPr>
            <a:spLocks noGrp="1"/>
          </p:cNvSpPr>
          <p:nvPr>
            <p:ph type="title"/>
          </p:nvPr>
        </p:nvSpPr>
        <p:spPr>
          <a:xfrm>
            <a:off x="838200" y="0"/>
            <a:ext cx="10515600" cy="1325563"/>
          </a:xfrm>
        </p:spPr>
        <p:txBody>
          <a:bodyPr/>
          <a:lstStyle/>
          <a:p>
            <a:r>
              <a:rPr lang="en-CA" dirty="0" err="1">
                <a:solidFill>
                  <a:schemeClr val="accent1"/>
                </a:solidFill>
              </a:rPr>
              <a:t>Vérifications</a:t>
            </a:r>
            <a:r>
              <a:rPr lang="en-CA" dirty="0">
                <a:solidFill>
                  <a:schemeClr val="accent1"/>
                </a:solidFill>
              </a:rPr>
              <a:t> </a:t>
            </a:r>
            <a:r>
              <a:rPr lang="en-CA" dirty="0" err="1">
                <a:solidFill>
                  <a:schemeClr val="accent1"/>
                </a:solidFill>
              </a:rPr>
              <a:t>d’avant</a:t>
            </a:r>
            <a:r>
              <a:rPr lang="en-CA" dirty="0">
                <a:solidFill>
                  <a:schemeClr val="accent1"/>
                </a:solidFill>
              </a:rPr>
              <a:t> course et </a:t>
            </a:r>
            <a:r>
              <a:rPr lang="en-CA" dirty="0" err="1">
                <a:solidFill>
                  <a:schemeClr val="accent1"/>
                </a:solidFill>
              </a:rPr>
              <a:t>marquage</a:t>
            </a:r>
            <a:endParaRPr lang="en-US" dirty="0">
              <a:solidFill>
                <a:schemeClr val="accent1"/>
              </a:solidFill>
            </a:endParaRPr>
          </a:p>
        </p:txBody>
      </p:sp>
      <p:sp>
        <p:nvSpPr>
          <p:cNvPr id="3" name="Espace réservé du contenu 2">
            <a:extLst>
              <a:ext uri="{FF2B5EF4-FFF2-40B4-BE49-F238E27FC236}">
                <a16:creationId xmlns:a16="http://schemas.microsoft.com/office/drawing/2014/main" id="{0A1E96D9-6FDD-4D22-B7C3-CF4C847CC839}"/>
              </a:ext>
            </a:extLst>
          </p:cNvPr>
          <p:cNvSpPr>
            <a:spLocks noGrp="1"/>
          </p:cNvSpPr>
          <p:nvPr>
            <p:ph idx="1"/>
          </p:nvPr>
        </p:nvSpPr>
        <p:spPr>
          <a:xfrm>
            <a:off x="838200" y="1418897"/>
            <a:ext cx="10515600" cy="4918841"/>
          </a:xfrm>
        </p:spPr>
        <p:txBody>
          <a:bodyPr>
            <a:normAutofit fontScale="92500" lnSpcReduction="20000"/>
          </a:bodyPr>
          <a:lstStyle/>
          <a:p>
            <a:r>
              <a:rPr lang="fr-CA" dirty="0"/>
              <a:t>Avant le départ, les athlètes devront obligatoirement:</a:t>
            </a:r>
          </a:p>
          <a:p>
            <a:pPr marL="0" indent="0">
              <a:buNone/>
            </a:pPr>
            <a:endParaRPr lang="fr-CA" dirty="0"/>
          </a:p>
          <a:p>
            <a:pPr lvl="1"/>
            <a:r>
              <a:rPr lang="fr-CA" dirty="0"/>
              <a:t>Passer par l’accueil pour vérifier leur inscription (arriver au moins 90 min avant l’épreuve)</a:t>
            </a:r>
          </a:p>
          <a:p>
            <a:pPr lvl="2"/>
            <a:r>
              <a:rPr lang="fr-CA" dirty="0"/>
              <a:t>Nous vous suggérons de vérifier au préalable votre inscriptions sur le site MS1 pour assurer que votre nom est inscrit correctement et dans la bonne épreuve.</a:t>
            </a:r>
          </a:p>
          <a:p>
            <a:pPr marL="457200" lvl="1" indent="0">
              <a:buNone/>
            </a:pPr>
            <a:endParaRPr lang="fr-CA" dirty="0"/>
          </a:p>
          <a:p>
            <a:pPr lvl="1"/>
            <a:r>
              <a:rPr lang="fr-CA" dirty="0"/>
              <a:t>Récupérer leur passe d’accès, casque de bain et puces électroniques</a:t>
            </a:r>
          </a:p>
          <a:p>
            <a:pPr lvl="1"/>
            <a:r>
              <a:rPr lang="fr-CA" dirty="0"/>
              <a:t>Se faire marquer leurs numéros (ne pas se graisser avant le marquage)</a:t>
            </a:r>
          </a:p>
          <a:p>
            <a:pPr lvl="1"/>
            <a:r>
              <a:rPr lang="fr-CA" dirty="0"/>
              <a:t>Faire vérifier la longueur de leurs ongles (il faut avoir couper ses ongles au préalable)</a:t>
            </a:r>
          </a:p>
          <a:p>
            <a:pPr lvl="1"/>
            <a:r>
              <a:rPr lang="fr-CA" dirty="0"/>
              <a:t>Enlever tous leurs bijoux et montres.</a:t>
            </a:r>
          </a:p>
          <a:p>
            <a:pPr lvl="2"/>
            <a:r>
              <a:rPr lang="fr-CA" dirty="0"/>
              <a:t>Le port d’équipement électronique sera interdit (montre intelligente, lunettes intelligentes, écouteurs…) </a:t>
            </a:r>
          </a:p>
          <a:p>
            <a:pPr lvl="1"/>
            <a:r>
              <a:rPr lang="fr-CA" dirty="0"/>
              <a:t>Faire approuver leur maillot ou leur combinaison isothermique</a:t>
            </a:r>
          </a:p>
          <a:p>
            <a:pPr lvl="1"/>
            <a:r>
              <a:rPr lang="fr-CA" dirty="0"/>
              <a:t>Aviser de toute condition médicale particulière</a:t>
            </a:r>
          </a:p>
          <a:p>
            <a:pPr lvl="1"/>
            <a:r>
              <a:rPr lang="fr-CA" dirty="0"/>
              <a:t>Se présenter à la réunion technique 25 minutes avant leur épreuve</a:t>
            </a:r>
          </a:p>
          <a:p>
            <a:pPr lvl="1"/>
            <a:endParaRPr lang="fr-CA" dirty="0"/>
          </a:p>
          <a:p>
            <a:endParaRPr lang="en-US" dirty="0"/>
          </a:p>
        </p:txBody>
      </p:sp>
    </p:spTree>
    <p:extLst>
      <p:ext uri="{BB962C8B-B14F-4D97-AF65-F5344CB8AC3E}">
        <p14:creationId xmlns:p14="http://schemas.microsoft.com/office/powerpoint/2010/main" val="1648156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BDCC51-07EC-45C6-A462-B7AF46975649}"/>
              </a:ext>
            </a:extLst>
          </p:cNvPr>
          <p:cNvSpPr>
            <a:spLocks noGrp="1"/>
          </p:cNvSpPr>
          <p:nvPr>
            <p:ph type="title"/>
          </p:nvPr>
        </p:nvSpPr>
        <p:spPr>
          <a:xfrm>
            <a:off x="838200" y="19543"/>
            <a:ext cx="10515600" cy="1325563"/>
          </a:xfrm>
        </p:spPr>
        <p:txBody>
          <a:bodyPr/>
          <a:lstStyle/>
          <a:p>
            <a:r>
              <a:rPr lang="en-CA" dirty="0" err="1">
                <a:solidFill>
                  <a:schemeClr val="accent1"/>
                </a:solidFill>
              </a:rPr>
              <a:t>Règlements</a:t>
            </a:r>
            <a:endParaRPr lang="en-US" dirty="0">
              <a:solidFill>
                <a:schemeClr val="accent1"/>
              </a:solidFill>
            </a:endParaRPr>
          </a:p>
        </p:txBody>
      </p:sp>
      <p:sp>
        <p:nvSpPr>
          <p:cNvPr id="3" name="Espace réservé du contenu 2">
            <a:extLst>
              <a:ext uri="{FF2B5EF4-FFF2-40B4-BE49-F238E27FC236}">
                <a16:creationId xmlns:a16="http://schemas.microsoft.com/office/drawing/2014/main" id="{52D80F27-879E-43F2-8825-D8AB459D7AB1}"/>
              </a:ext>
            </a:extLst>
          </p:cNvPr>
          <p:cNvSpPr>
            <a:spLocks noGrp="1"/>
          </p:cNvSpPr>
          <p:nvPr>
            <p:ph idx="1"/>
          </p:nvPr>
        </p:nvSpPr>
        <p:spPr>
          <a:xfrm>
            <a:off x="838200" y="1690688"/>
            <a:ext cx="10515600" cy="4635684"/>
          </a:xfrm>
        </p:spPr>
        <p:txBody>
          <a:bodyPr>
            <a:normAutofit/>
          </a:bodyPr>
          <a:lstStyle/>
          <a:p>
            <a:r>
              <a:rPr lang="fr-CA" sz="2400" b="1" dirty="0"/>
              <a:t>Quelques règlements </a:t>
            </a:r>
            <a:r>
              <a:rPr lang="en-US" sz="2400" b="1" dirty="0"/>
              <a:t>à noter: </a:t>
            </a:r>
          </a:p>
          <a:p>
            <a:pPr marL="685800" lvl="2">
              <a:spcBef>
                <a:spcPts val="1000"/>
              </a:spcBef>
            </a:pPr>
            <a:r>
              <a:rPr lang="en-US" sz="2400" dirty="0"/>
              <a:t>Il est interdit d’obstruer, frapper ou gêner un autre participant.</a:t>
            </a:r>
          </a:p>
          <a:p>
            <a:pPr marL="685800" lvl="2">
              <a:spcBef>
                <a:spcPts val="1000"/>
              </a:spcBef>
            </a:pPr>
            <a:r>
              <a:rPr lang="en-US" sz="2400" dirty="0"/>
              <a:t>Il faut toucher la plaque </a:t>
            </a:r>
            <a:r>
              <a:rPr lang="fr-CA" sz="2400" dirty="0"/>
              <a:t>à l’arrivée.</a:t>
            </a:r>
          </a:p>
          <a:p>
            <a:pPr marL="685800" lvl="2">
              <a:spcBef>
                <a:spcPts val="1000"/>
              </a:spcBef>
            </a:pPr>
            <a:r>
              <a:rPr lang="fr-CA" sz="2400" dirty="0"/>
              <a:t>Il faut contourner les bouées dans le sens indiqué à la réunion technique.</a:t>
            </a:r>
          </a:p>
          <a:p>
            <a:pPr marL="685800" lvl="2">
              <a:spcBef>
                <a:spcPts val="1000"/>
              </a:spcBef>
            </a:pPr>
            <a:r>
              <a:rPr lang="fr-CA" sz="2400" dirty="0"/>
              <a:t>Il est interdit de se supporter sur les embarcations ou objet flottant, ou de se propulser du fond de l’eau.</a:t>
            </a:r>
          </a:p>
          <a:p>
            <a:pPr marL="228600" lvl="1">
              <a:spcBef>
                <a:spcPts val="1000"/>
              </a:spcBef>
            </a:pPr>
            <a:endParaRPr lang="fr-CA" dirty="0"/>
          </a:p>
          <a:p>
            <a:r>
              <a:rPr lang="fr-CA" sz="2400" dirty="0"/>
              <a:t>Les procédures de disqualification (drapeaux jaunes et rouges) pourront s’appliquer (voir page suivante).</a:t>
            </a:r>
          </a:p>
          <a:p>
            <a:pPr marL="457200" lvl="1" indent="0">
              <a:buNone/>
            </a:pPr>
            <a:endParaRPr lang="en-US" dirty="0"/>
          </a:p>
        </p:txBody>
      </p:sp>
    </p:spTree>
    <p:extLst>
      <p:ext uri="{BB962C8B-B14F-4D97-AF65-F5344CB8AC3E}">
        <p14:creationId xmlns:p14="http://schemas.microsoft.com/office/powerpoint/2010/main" val="31831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C64C50-DFBC-404A-944C-6ADB916D9827}"/>
              </a:ext>
            </a:extLst>
          </p:cNvPr>
          <p:cNvSpPr>
            <a:spLocks noGrp="1"/>
          </p:cNvSpPr>
          <p:nvPr>
            <p:ph type="title"/>
          </p:nvPr>
        </p:nvSpPr>
        <p:spPr>
          <a:xfrm>
            <a:off x="838200" y="91857"/>
            <a:ext cx="10515600" cy="1325563"/>
          </a:xfrm>
        </p:spPr>
        <p:txBody>
          <a:bodyPr/>
          <a:lstStyle/>
          <a:p>
            <a:r>
              <a:rPr lang="en-CA" dirty="0" err="1">
                <a:solidFill>
                  <a:schemeClr val="accent1"/>
                </a:solidFill>
              </a:rPr>
              <a:t>Procédures</a:t>
            </a:r>
            <a:r>
              <a:rPr lang="en-CA" dirty="0">
                <a:solidFill>
                  <a:schemeClr val="accent1"/>
                </a:solidFill>
              </a:rPr>
              <a:t> de disqualification</a:t>
            </a:r>
            <a:endParaRPr lang="en-US" dirty="0">
              <a:solidFill>
                <a:schemeClr val="accent1"/>
              </a:solidFill>
            </a:endParaRPr>
          </a:p>
        </p:txBody>
      </p:sp>
      <p:sp>
        <p:nvSpPr>
          <p:cNvPr id="3" name="Espace réservé du contenu 2">
            <a:extLst>
              <a:ext uri="{FF2B5EF4-FFF2-40B4-BE49-F238E27FC236}">
                <a16:creationId xmlns:a16="http://schemas.microsoft.com/office/drawing/2014/main" id="{FF7D0345-45F9-4CA2-B0EE-43B2ED2C8AC9}"/>
              </a:ext>
            </a:extLst>
          </p:cNvPr>
          <p:cNvSpPr>
            <a:spLocks noGrp="1"/>
          </p:cNvSpPr>
          <p:nvPr>
            <p:ph idx="1"/>
          </p:nvPr>
        </p:nvSpPr>
        <p:spPr>
          <a:xfrm>
            <a:off x="838200" y="1765738"/>
            <a:ext cx="10515600" cy="4663473"/>
          </a:xfrm>
        </p:spPr>
        <p:txBody>
          <a:bodyPr>
            <a:normAutofit fontScale="85000" lnSpcReduction="20000"/>
          </a:bodyPr>
          <a:lstStyle/>
          <a:p>
            <a:r>
              <a:rPr lang="fr-CA" dirty="0"/>
              <a:t>Si, de l’opinion du juge-arbitre en chef ou des juges-arbitres, un nageur par lui-même, ou par l’intermédiaire de son représentant désigné, ou de son embarcation d’escorte, tire avantage par infraction aux règlements ou en ayant un contact intentionnel avec un autre nageur, la procédure suivante doit s’appliquer :</a:t>
            </a:r>
          </a:p>
          <a:p>
            <a:pPr marL="0" indent="0">
              <a:buNone/>
            </a:pPr>
            <a:endParaRPr lang="fr-CA" dirty="0"/>
          </a:p>
          <a:p>
            <a:r>
              <a:rPr lang="fr-CA" b="1" dirty="0">
                <a:highlight>
                  <a:srgbClr val="FFFF00"/>
                </a:highlight>
              </a:rPr>
              <a:t>1re infraction :</a:t>
            </a:r>
          </a:p>
          <a:p>
            <a:r>
              <a:rPr lang="fr-CA" dirty="0"/>
              <a:t>Un drapeau jaune et une carte portant le numéro du nageur sera levé pour signaler et informer le nageur qu’il enfreint les règlements.</a:t>
            </a:r>
          </a:p>
          <a:p>
            <a:pPr marL="0" indent="0">
              <a:buNone/>
            </a:pPr>
            <a:endParaRPr lang="fr-CA" dirty="0">
              <a:solidFill>
                <a:schemeClr val="accent1"/>
              </a:solidFill>
            </a:endParaRPr>
          </a:p>
          <a:p>
            <a:r>
              <a:rPr lang="fr-CA" b="1" dirty="0">
                <a:solidFill>
                  <a:schemeClr val="bg1"/>
                </a:solidFill>
                <a:highlight>
                  <a:srgbClr val="FF0000"/>
                </a:highlight>
              </a:rPr>
              <a:t>2e infraction :</a:t>
            </a:r>
          </a:p>
          <a:p>
            <a:r>
              <a:rPr lang="fr-CA" dirty="0"/>
              <a:t>Un drapeau rouge et une carte portant le numéro du nageur sera levé par le juge-arbitre en chef ou les juges-arbitres pour signaler et indiquer au nageur qu’il enfreint une seconde fois les règlements. Le nageur doit être disqualifié. </a:t>
            </a:r>
          </a:p>
        </p:txBody>
      </p:sp>
    </p:spTree>
    <p:extLst>
      <p:ext uri="{BB962C8B-B14F-4D97-AF65-F5344CB8AC3E}">
        <p14:creationId xmlns:p14="http://schemas.microsoft.com/office/powerpoint/2010/main" val="3285177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EEE32C-9155-47D1-8626-7DEB4F301EF2}"/>
              </a:ext>
            </a:extLst>
          </p:cNvPr>
          <p:cNvSpPr>
            <a:spLocks noGrp="1"/>
          </p:cNvSpPr>
          <p:nvPr>
            <p:ph type="title"/>
          </p:nvPr>
        </p:nvSpPr>
        <p:spPr>
          <a:xfrm>
            <a:off x="838200" y="18255"/>
            <a:ext cx="10515600" cy="1325563"/>
          </a:xfrm>
        </p:spPr>
        <p:txBody>
          <a:bodyPr/>
          <a:lstStyle/>
          <a:p>
            <a:r>
              <a:rPr lang="en-CA" dirty="0">
                <a:solidFill>
                  <a:schemeClr val="accent1"/>
                </a:solidFill>
              </a:rPr>
              <a:t>Maillots de compétition permis</a:t>
            </a:r>
            <a:endParaRPr lang="en-US" dirty="0">
              <a:solidFill>
                <a:schemeClr val="accent1"/>
              </a:solidFill>
            </a:endParaRPr>
          </a:p>
        </p:txBody>
      </p:sp>
      <p:sp>
        <p:nvSpPr>
          <p:cNvPr id="3" name="Espace réservé du contenu 2">
            <a:extLst>
              <a:ext uri="{FF2B5EF4-FFF2-40B4-BE49-F238E27FC236}">
                <a16:creationId xmlns:a16="http://schemas.microsoft.com/office/drawing/2014/main" id="{9783708D-07CF-44C5-8173-2758B5A71228}"/>
              </a:ext>
            </a:extLst>
          </p:cNvPr>
          <p:cNvSpPr>
            <a:spLocks noGrp="1"/>
          </p:cNvSpPr>
          <p:nvPr>
            <p:ph idx="1"/>
          </p:nvPr>
        </p:nvSpPr>
        <p:spPr>
          <a:xfrm>
            <a:off x="756920" y="1439545"/>
            <a:ext cx="10515600" cy="4351338"/>
          </a:xfrm>
        </p:spPr>
        <p:txBody>
          <a:bodyPr>
            <a:normAutofit lnSpcReduction="10000"/>
          </a:bodyPr>
          <a:lstStyle/>
          <a:p>
            <a:r>
              <a:rPr lang="fr-CA" dirty="0"/>
              <a:t>Dans les compétitions de natation en piscine et en eau libre, le compétiteur ne doit porter qu’un maillot de bain en une ou deux pièces. Aucun élément supplémentaire, comme les bandes pour les bras ou les jambes, ne doit être considéré comme une partie d’un maillot de bain.</a:t>
            </a:r>
          </a:p>
          <a:p>
            <a:r>
              <a:rPr lang="fr-CA" dirty="0"/>
              <a:t>Pour les compétitions de natation en eau libre, les maillots de bain des hommes et des femmes ne doivent pas couvrir le cou, ni dépasser l'épaule, ni descendre en-dessous de la cheville. Soumis à ces spécifications de forme spécifique, les maillots de bain pour les compétitions de natation en eau libre doivent en outre être conformes à toutes les autres exigences applicables aux maillots de bain pour les compétitions de natation en piscine.</a:t>
            </a:r>
            <a:endParaRPr lang="en-US" dirty="0"/>
          </a:p>
        </p:txBody>
      </p:sp>
    </p:spTree>
    <p:extLst>
      <p:ext uri="{BB962C8B-B14F-4D97-AF65-F5344CB8AC3E}">
        <p14:creationId xmlns:p14="http://schemas.microsoft.com/office/powerpoint/2010/main" val="3934826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B2C3E3-314C-442A-AF02-BF39D78ABF98}"/>
              </a:ext>
            </a:extLst>
          </p:cNvPr>
          <p:cNvSpPr>
            <a:spLocks noGrp="1"/>
          </p:cNvSpPr>
          <p:nvPr>
            <p:ph type="title"/>
          </p:nvPr>
        </p:nvSpPr>
        <p:spPr>
          <a:xfrm>
            <a:off x="838200" y="18255"/>
            <a:ext cx="10515600" cy="1325563"/>
          </a:xfrm>
        </p:spPr>
        <p:txBody>
          <a:bodyPr/>
          <a:lstStyle/>
          <a:p>
            <a:r>
              <a:rPr lang="en-CA" dirty="0" err="1">
                <a:solidFill>
                  <a:schemeClr val="accent1"/>
                </a:solidFill>
              </a:rPr>
              <a:t>Combinaisons</a:t>
            </a:r>
            <a:r>
              <a:rPr lang="en-CA" dirty="0">
                <a:solidFill>
                  <a:schemeClr val="accent1"/>
                </a:solidFill>
              </a:rPr>
              <a:t> </a:t>
            </a:r>
            <a:r>
              <a:rPr lang="en-CA" dirty="0" err="1">
                <a:solidFill>
                  <a:schemeClr val="accent1"/>
                </a:solidFill>
              </a:rPr>
              <a:t>isothermiques</a:t>
            </a:r>
            <a:r>
              <a:rPr lang="en-CA" dirty="0">
                <a:solidFill>
                  <a:schemeClr val="accent1"/>
                </a:solidFill>
              </a:rPr>
              <a:t> et casques</a:t>
            </a:r>
            <a:endParaRPr lang="en-US" dirty="0">
              <a:solidFill>
                <a:schemeClr val="accent1"/>
              </a:solidFill>
            </a:endParaRPr>
          </a:p>
        </p:txBody>
      </p:sp>
      <p:sp>
        <p:nvSpPr>
          <p:cNvPr id="3" name="Espace réservé du contenu 2">
            <a:extLst>
              <a:ext uri="{FF2B5EF4-FFF2-40B4-BE49-F238E27FC236}">
                <a16:creationId xmlns:a16="http://schemas.microsoft.com/office/drawing/2014/main" id="{0CD9463E-07B3-4A2F-A20C-470872E60E68}"/>
              </a:ext>
            </a:extLst>
          </p:cNvPr>
          <p:cNvSpPr>
            <a:spLocks noGrp="1"/>
          </p:cNvSpPr>
          <p:nvPr>
            <p:ph idx="1"/>
          </p:nvPr>
        </p:nvSpPr>
        <p:spPr>
          <a:xfrm>
            <a:off x="838200" y="1439544"/>
            <a:ext cx="10515600" cy="4778375"/>
          </a:xfrm>
        </p:spPr>
        <p:txBody>
          <a:bodyPr>
            <a:normAutofit fontScale="92500" lnSpcReduction="10000"/>
          </a:bodyPr>
          <a:lstStyle/>
          <a:p>
            <a:r>
              <a:rPr lang="fr-CA" b="1" dirty="0"/>
              <a:t>COMBINAISON ISOTHERMIQUE</a:t>
            </a:r>
          </a:p>
          <a:p>
            <a:r>
              <a:rPr lang="fr-CA" dirty="0"/>
              <a:t>Le port d’une combinaison isothermique approuvée par World </a:t>
            </a:r>
            <a:r>
              <a:rPr lang="fr-CA" dirty="0" err="1"/>
              <a:t>Aquatics</a:t>
            </a:r>
            <a:r>
              <a:rPr lang="fr-CA" dirty="0"/>
              <a:t> est obligatoire pour une température en-dessous de 18,0°C et interdit pour une température de 18,0°C et plus.</a:t>
            </a:r>
          </a:p>
          <a:p>
            <a:pPr lvl="1"/>
            <a:r>
              <a:rPr lang="fr-CA" dirty="0"/>
              <a:t>Avec les températures prévues, il est fortement possible qu’il ne sera pas permis.</a:t>
            </a:r>
          </a:p>
          <a:p>
            <a:r>
              <a:rPr lang="fr-CA" dirty="0"/>
              <a:t>Pour l’épreuve de 3km chez les Maitres, le port d’une combinaison isothermique sera autorisé pour une température en dessous de 25,0°C et interdit pour une température de 25,0°C et plus</a:t>
            </a:r>
            <a:endParaRPr lang="en-CA" dirty="0"/>
          </a:p>
          <a:p>
            <a:pPr marL="0" indent="0">
              <a:buNone/>
            </a:pPr>
            <a:endParaRPr lang="fr-CA" dirty="0"/>
          </a:p>
          <a:p>
            <a:r>
              <a:rPr lang="fr-CA" b="1" dirty="0"/>
              <a:t>CASQUES</a:t>
            </a:r>
          </a:p>
          <a:p>
            <a:r>
              <a:rPr lang="fr-CA" dirty="0"/>
              <a:t>Un casque de bain sera fourni et devra être porté par les participants au moment du départ.</a:t>
            </a:r>
            <a:endParaRPr lang="en-US" dirty="0"/>
          </a:p>
        </p:txBody>
      </p:sp>
    </p:spTree>
    <p:extLst>
      <p:ext uri="{BB962C8B-B14F-4D97-AF65-F5344CB8AC3E}">
        <p14:creationId xmlns:p14="http://schemas.microsoft.com/office/powerpoint/2010/main" val="423311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95A06-9DF7-BE23-D69B-4DABE23E1E7F}"/>
              </a:ext>
            </a:extLst>
          </p:cNvPr>
          <p:cNvSpPr>
            <a:spLocks noGrp="1"/>
          </p:cNvSpPr>
          <p:nvPr>
            <p:ph type="title"/>
          </p:nvPr>
        </p:nvSpPr>
        <p:spPr>
          <a:xfrm>
            <a:off x="838200" y="100965"/>
            <a:ext cx="10515600" cy="1325563"/>
          </a:xfrm>
        </p:spPr>
        <p:txBody>
          <a:bodyPr/>
          <a:lstStyle/>
          <a:p>
            <a:r>
              <a:rPr lang="fr-CA" dirty="0">
                <a:solidFill>
                  <a:schemeClr val="accent1"/>
                </a:solidFill>
              </a:rPr>
              <a:t>Ravitaillement</a:t>
            </a:r>
            <a:endParaRPr lang="en-CA" dirty="0">
              <a:solidFill>
                <a:schemeClr val="accent1"/>
              </a:solidFill>
            </a:endParaRPr>
          </a:p>
        </p:txBody>
      </p:sp>
      <p:sp>
        <p:nvSpPr>
          <p:cNvPr id="3" name="Content Placeholder 2">
            <a:extLst>
              <a:ext uri="{FF2B5EF4-FFF2-40B4-BE49-F238E27FC236}">
                <a16:creationId xmlns:a16="http://schemas.microsoft.com/office/drawing/2014/main" id="{6CBC4A7D-57C1-AE48-3E37-218EC1580853}"/>
              </a:ext>
            </a:extLst>
          </p:cNvPr>
          <p:cNvSpPr>
            <a:spLocks noGrp="1"/>
          </p:cNvSpPr>
          <p:nvPr>
            <p:ph idx="1"/>
          </p:nvPr>
        </p:nvSpPr>
        <p:spPr>
          <a:xfrm>
            <a:off x="838200" y="1330960"/>
            <a:ext cx="10515600" cy="5344160"/>
          </a:xfrm>
        </p:spPr>
        <p:txBody>
          <a:bodyPr>
            <a:normAutofit fontScale="62500" lnSpcReduction="20000"/>
          </a:bodyPr>
          <a:lstStyle/>
          <a:p>
            <a:pPr algn="just">
              <a:lnSpc>
                <a:spcPct val="115000"/>
              </a:lnSpc>
              <a:buClr>
                <a:srgbClr val="1F4E79"/>
              </a:buClr>
            </a:pPr>
            <a:r>
              <a:rPr lang="fr-CA" dirty="0"/>
              <a:t>Une plateforme de ravitaillement sera disponible sur le parcours. Elle sera séparée en deux sections;</a:t>
            </a:r>
            <a:endParaRPr lang="en-CA" dirty="0"/>
          </a:p>
          <a:p>
            <a:pPr marL="742950" lvl="1" indent="-285750" algn="just">
              <a:lnSpc>
                <a:spcPct val="115000"/>
              </a:lnSpc>
              <a:buFont typeface="Symbol" panose="05050102010706020507" pitchFamily="18" charset="2"/>
              <a:buChar char=""/>
            </a:pPr>
            <a:r>
              <a:rPr lang="fr-CA" sz="2800" dirty="0"/>
              <a:t>Zone des perches</a:t>
            </a:r>
            <a:endParaRPr lang="en-CA" sz="2800" dirty="0"/>
          </a:p>
          <a:p>
            <a:pPr marL="742950" lvl="1" indent="-285750" algn="just">
              <a:lnSpc>
                <a:spcPct val="115000"/>
              </a:lnSpc>
              <a:buFont typeface="Symbol" panose="05050102010706020507" pitchFamily="18" charset="2"/>
              <a:buChar char=""/>
            </a:pPr>
            <a:r>
              <a:rPr lang="fr-CA" sz="2800" dirty="0"/>
              <a:t>Zone des verres</a:t>
            </a:r>
            <a:endParaRPr lang="en-CA" sz="2800" dirty="0"/>
          </a:p>
          <a:p>
            <a:pPr algn="just">
              <a:lnSpc>
                <a:spcPct val="115000"/>
              </a:lnSpc>
              <a:buClr>
                <a:srgbClr val="1F4E79"/>
              </a:buClr>
            </a:pPr>
            <a:r>
              <a:rPr lang="fr-CA" dirty="0"/>
              <a:t>Dans la zone des perches, les ravitailleurs attitrés aux participants pourront ravitailler leur athlète à l’aide d’une perche sécuritaire qui devra respecter la longueur maximale de 5m tel que stipulé dans le règlement III.5.16 et celle-ci devra être inspectée par le commis de course lors de l’enregistrement.</a:t>
            </a:r>
            <a:endParaRPr lang="en-CA" dirty="0"/>
          </a:p>
          <a:p>
            <a:pPr marL="742950" lvl="1" indent="-285750" algn="just">
              <a:lnSpc>
                <a:spcPct val="115000"/>
              </a:lnSpc>
              <a:buFont typeface="Symbol" panose="05050102010706020507" pitchFamily="18" charset="2"/>
              <a:buChar char=""/>
            </a:pPr>
            <a:r>
              <a:rPr lang="fr-CA" sz="2800" dirty="0"/>
              <a:t>Un ravitailleur sera limité à 2 participants.</a:t>
            </a:r>
            <a:endParaRPr lang="en-CA" sz="2800" dirty="0"/>
          </a:p>
          <a:p>
            <a:pPr algn="just">
              <a:lnSpc>
                <a:spcPct val="115000"/>
              </a:lnSpc>
              <a:buClr>
                <a:srgbClr val="1F4E79"/>
              </a:buClr>
            </a:pPr>
            <a:r>
              <a:rPr lang="fr-CA" dirty="0"/>
              <a:t>Dans la zone des verres, des bénévoles seront sur place et pourront distribuer des breuvages aux participants qui s’arrêtent et le demande.</a:t>
            </a:r>
            <a:endParaRPr lang="en-CA" dirty="0"/>
          </a:p>
          <a:p>
            <a:pPr marL="742950" lvl="1" indent="-285750" algn="just">
              <a:lnSpc>
                <a:spcPct val="115000"/>
              </a:lnSpc>
              <a:buFont typeface="Symbol" panose="05050102010706020507" pitchFamily="18" charset="2"/>
              <a:buChar char=""/>
            </a:pPr>
            <a:r>
              <a:rPr lang="fr-CA" sz="2800" dirty="0"/>
              <a:t>Les participants ne pourront pas toucher au quai.</a:t>
            </a:r>
            <a:endParaRPr lang="en-CA" sz="2800" dirty="0"/>
          </a:p>
          <a:p>
            <a:pPr marL="742950" lvl="1" indent="-285750" algn="just">
              <a:lnSpc>
                <a:spcPct val="115000"/>
              </a:lnSpc>
              <a:buFont typeface="Symbol" panose="05050102010706020507" pitchFamily="18" charset="2"/>
              <a:buChar char=""/>
            </a:pPr>
            <a:r>
              <a:rPr lang="fr-CA" sz="2800" dirty="0"/>
              <a:t>Les participants ne pourront pas toucher au ravitailleur.</a:t>
            </a:r>
            <a:endParaRPr lang="en-CA" sz="2800" dirty="0"/>
          </a:p>
          <a:p>
            <a:pPr algn="just">
              <a:lnSpc>
                <a:spcPct val="115000"/>
              </a:lnSpc>
              <a:buClr>
                <a:srgbClr val="1F4E79"/>
              </a:buClr>
            </a:pPr>
            <a:r>
              <a:rPr lang="fr-CA" dirty="0"/>
              <a:t>Les breuvages devront être servis aux participants dans des verres biodégradables qui seront fournis sur place.</a:t>
            </a:r>
            <a:endParaRPr lang="en-CA" dirty="0"/>
          </a:p>
          <a:p>
            <a:pPr algn="just">
              <a:lnSpc>
                <a:spcPct val="115000"/>
              </a:lnSpc>
              <a:buClr>
                <a:srgbClr val="1F4E79"/>
              </a:buClr>
            </a:pPr>
            <a:r>
              <a:rPr lang="fr-CA" dirty="0"/>
              <a:t>À noter que la directrice de rencontre se réserve le droit de limiter le nombre de ravitailleurs sur le quai de ravitaillement le jour de la compétition.</a:t>
            </a:r>
            <a:endParaRPr lang="en-CA" dirty="0"/>
          </a:p>
          <a:p>
            <a:endParaRPr lang="en-CA" dirty="0"/>
          </a:p>
        </p:txBody>
      </p:sp>
    </p:spTree>
    <p:extLst>
      <p:ext uri="{BB962C8B-B14F-4D97-AF65-F5344CB8AC3E}">
        <p14:creationId xmlns:p14="http://schemas.microsoft.com/office/powerpoint/2010/main" val="2777204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DCB85C-4DAE-43C2-B931-6458BCBA233C}"/>
              </a:ext>
            </a:extLst>
          </p:cNvPr>
          <p:cNvSpPr>
            <a:spLocks noGrp="1"/>
          </p:cNvSpPr>
          <p:nvPr>
            <p:ph type="title"/>
          </p:nvPr>
        </p:nvSpPr>
        <p:spPr>
          <a:xfrm>
            <a:off x="838200" y="0"/>
            <a:ext cx="10515600" cy="1325563"/>
          </a:xfrm>
        </p:spPr>
        <p:txBody>
          <a:bodyPr/>
          <a:lstStyle/>
          <a:p>
            <a:r>
              <a:rPr lang="en-US" dirty="0" err="1">
                <a:solidFill>
                  <a:schemeClr val="accent1"/>
                </a:solidFill>
              </a:rPr>
              <a:t>Système</a:t>
            </a:r>
            <a:r>
              <a:rPr lang="en-US" dirty="0">
                <a:solidFill>
                  <a:schemeClr val="accent1"/>
                </a:solidFill>
              </a:rPr>
              <a:t> de </a:t>
            </a:r>
            <a:r>
              <a:rPr lang="en-US" dirty="0" err="1">
                <a:solidFill>
                  <a:schemeClr val="accent1"/>
                </a:solidFill>
              </a:rPr>
              <a:t>chronométrage</a:t>
            </a:r>
            <a:r>
              <a:rPr lang="en-US" dirty="0">
                <a:solidFill>
                  <a:schemeClr val="accent1"/>
                </a:solidFill>
              </a:rPr>
              <a:t> </a:t>
            </a:r>
            <a:r>
              <a:rPr lang="en-US" dirty="0" err="1">
                <a:solidFill>
                  <a:schemeClr val="accent1"/>
                </a:solidFill>
              </a:rPr>
              <a:t>électronique</a:t>
            </a:r>
            <a:endParaRPr lang="en-US" dirty="0">
              <a:solidFill>
                <a:schemeClr val="accent1"/>
              </a:solidFill>
            </a:endParaRPr>
          </a:p>
        </p:txBody>
      </p:sp>
      <p:sp>
        <p:nvSpPr>
          <p:cNvPr id="3" name="Espace réservé du contenu 2">
            <a:extLst>
              <a:ext uri="{FF2B5EF4-FFF2-40B4-BE49-F238E27FC236}">
                <a16:creationId xmlns:a16="http://schemas.microsoft.com/office/drawing/2014/main" id="{DCE8A639-5DA4-49B9-B526-32A3E9C27D1A}"/>
              </a:ext>
            </a:extLst>
          </p:cNvPr>
          <p:cNvSpPr>
            <a:spLocks noGrp="1"/>
          </p:cNvSpPr>
          <p:nvPr>
            <p:ph idx="1"/>
          </p:nvPr>
        </p:nvSpPr>
        <p:spPr>
          <a:xfrm>
            <a:off x="838200" y="1481958"/>
            <a:ext cx="10515600" cy="4768577"/>
          </a:xfrm>
        </p:spPr>
        <p:txBody>
          <a:bodyPr>
            <a:normAutofit/>
          </a:bodyPr>
          <a:lstStyle/>
          <a:p>
            <a:pPr>
              <a:lnSpc>
                <a:spcPct val="100000"/>
              </a:lnSpc>
            </a:pPr>
            <a:r>
              <a:rPr lang="fr-CA" dirty="0"/>
              <a:t>Tous les participants devront porter leurs puces électronique, remises lors de l’accueil. Les puces devront être portées sur le poignet et serviront lors des passages de temps intermédiaires et lors de l’arrivée. Le participant est responsable de terminer l’épreuve avec au moins une puce pour être admissible au classement final. </a:t>
            </a:r>
            <a:endParaRPr lang="en-CA" dirty="0"/>
          </a:p>
          <a:p>
            <a:pPr>
              <a:lnSpc>
                <a:spcPct val="100000"/>
              </a:lnSpc>
              <a:spcAft>
                <a:spcPts val="400"/>
              </a:spcAft>
            </a:pPr>
            <a:r>
              <a:rPr lang="fr-CA" dirty="0"/>
              <a:t>Le système de chronométrage électronique utilisé sera fourni par MS1.</a:t>
            </a:r>
            <a:endParaRPr lang="en-CA" dirty="0"/>
          </a:p>
          <a:p>
            <a:pPr marL="0" indent="0">
              <a:buNone/>
            </a:pPr>
            <a:endParaRPr lang="fr-CA" dirty="0"/>
          </a:p>
        </p:txBody>
      </p:sp>
    </p:spTree>
    <p:extLst>
      <p:ext uri="{BB962C8B-B14F-4D97-AF65-F5344CB8AC3E}">
        <p14:creationId xmlns:p14="http://schemas.microsoft.com/office/powerpoint/2010/main" val="1638745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E07A0E-C55A-E239-6BA3-78C652461C36}"/>
              </a:ext>
            </a:extLst>
          </p:cNvPr>
          <p:cNvSpPr>
            <a:spLocks noGrp="1"/>
          </p:cNvSpPr>
          <p:nvPr>
            <p:ph idx="1"/>
          </p:nvPr>
        </p:nvSpPr>
        <p:spPr/>
        <p:txBody>
          <a:bodyPr/>
          <a:lstStyle/>
          <a:p>
            <a:r>
              <a:rPr lang="fr-FR" sz="2800" dirty="0"/>
              <a:t>Le Championnat québécois d’eau libre est sanctionné et organisé par la Fédération de natation du Québec.</a:t>
            </a:r>
          </a:p>
          <a:p>
            <a:r>
              <a:rPr lang="fr-FR" sz="2800" dirty="0"/>
              <a:t>Les règlements de Natation Canada et ceux de la FNQ seront en vigueur, incluant le Règlement de sécurité de la natation en eau libre et le Guide technique</a:t>
            </a:r>
          </a:p>
          <a:p>
            <a:pPr marL="0" indent="0">
              <a:buNone/>
            </a:pPr>
            <a:endParaRPr lang="en-CA" dirty="0"/>
          </a:p>
        </p:txBody>
      </p:sp>
    </p:spTree>
    <p:extLst>
      <p:ext uri="{BB962C8B-B14F-4D97-AF65-F5344CB8AC3E}">
        <p14:creationId xmlns:p14="http://schemas.microsoft.com/office/powerpoint/2010/main" val="23562622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AB5A6F-CC0D-4E8C-A39C-5757748F3004}"/>
              </a:ext>
            </a:extLst>
          </p:cNvPr>
          <p:cNvSpPr>
            <a:spLocks noGrp="1"/>
          </p:cNvSpPr>
          <p:nvPr>
            <p:ph type="title"/>
          </p:nvPr>
        </p:nvSpPr>
        <p:spPr>
          <a:xfrm>
            <a:off x="838200" y="18255"/>
            <a:ext cx="10515600" cy="1325563"/>
          </a:xfrm>
        </p:spPr>
        <p:txBody>
          <a:bodyPr/>
          <a:lstStyle/>
          <a:p>
            <a:r>
              <a:rPr lang="en-CA" dirty="0" err="1">
                <a:solidFill>
                  <a:schemeClr val="accent1"/>
                </a:solidFill>
              </a:rPr>
              <a:t>Procédures</a:t>
            </a:r>
            <a:r>
              <a:rPr lang="en-CA" dirty="0">
                <a:solidFill>
                  <a:schemeClr val="accent1"/>
                </a:solidFill>
              </a:rPr>
              <a:t> de </a:t>
            </a:r>
            <a:r>
              <a:rPr lang="en-CA" dirty="0" err="1">
                <a:solidFill>
                  <a:schemeClr val="accent1"/>
                </a:solidFill>
              </a:rPr>
              <a:t>relais</a:t>
            </a:r>
            <a:endParaRPr lang="en-US" dirty="0">
              <a:solidFill>
                <a:schemeClr val="accent1"/>
              </a:solidFill>
            </a:endParaRPr>
          </a:p>
        </p:txBody>
      </p:sp>
      <p:sp>
        <p:nvSpPr>
          <p:cNvPr id="3" name="Espace réservé du contenu 2">
            <a:extLst>
              <a:ext uri="{FF2B5EF4-FFF2-40B4-BE49-F238E27FC236}">
                <a16:creationId xmlns:a16="http://schemas.microsoft.com/office/drawing/2014/main" id="{24372CF6-3A86-41A9-9FEF-43368DF261CF}"/>
              </a:ext>
            </a:extLst>
          </p:cNvPr>
          <p:cNvSpPr>
            <a:spLocks noGrp="1"/>
          </p:cNvSpPr>
          <p:nvPr>
            <p:ph idx="1"/>
          </p:nvPr>
        </p:nvSpPr>
        <p:spPr>
          <a:xfrm>
            <a:off x="838200" y="1343818"/>
            <a:ext cx="10515600" cy="4924902"/>
          </a:xfrm>
        </p:spPr>
        <p:txBody>
          <a:bodyPr/>
          <a:lstStyle/>
          <a:p>
            <a:r>
              <a:rPr lang="fr-CA" dirty="0"/>
              <a:t>Seul le dernier relayeur de chaque équipe portera les puces électroniques. Chaque relayeur devra toucher la plaque d’arrivée. Un officiel indiquera au prochain relayeur lorsqu’il peut partir, au moment ou le relayeur précédent touchera la plaque. Le temps final sera arrêté lorsque le dernier relayeur toucher la plaque d’arrivée.  Il y aura des juge de prises de relais sur place.</a:t>
            </a:r>
            <a:endParaRPr lang="en-CA" dirty="0"/>
          </a:p>
          <a:p>
            <a:r>
              <a:rPr lang="en-CA" dirty="0"/>
              <a:t>Les details </a:t>
            </a:r>
            <a:r>
              <a:rPr lang="en-CA" dirty="0" err="1"/>
              <a:t>seront</a:t>
            </a:r>
            <a:r>
              <a:rPr lang="en-CA" dirty="0"/>
              <a:t> </a:t>
            </a:r>
            <a:r>
              <a:rPr lang="en-CA" dirty="0" err="1"/>
              <a:t>précisés</a:t>
            </a:r>
            <a:r>
              <a:rPr lang="en-CA" dirty="0"/>
              <a:t> au début de la course </a:t>
            </a:r>
            <a:r>
              <a:rPr lang="en-CA" dirty="0" err="1"/>
              <a:t>lors</a:t>
            </a:r>
            <a:r>
              <a:rPr lang="en-CA" dirty="0"/>
              <a:t> de la reunion technique.</a:t>
            </a:r>
            <a:endParaRPr lang="en-US" dirty="0"/>
          </a:p>
        </p:txBody>
      </p:sp>
    </p:spTree>
    <p:extLst>
      <p:ext uri="{BB962C8B-B14F-4D97-AF65-F5344CB8AC3E}">
        <p14:creationId xmlns:p14="http://schemas.microsoft.com/office/powerpoint/2010/main" val="48691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EDFFB-9CB5-3AC8-C751-EF64338E5D9F}"/>
              </a:ext>
            </a:extLst>
          </p:cNvPr>
          <p:cNvSpPr>
            <a:spLocks noGrp="1"/>
          </p:cNvSpPr>
          <p:nvPr>
            <p:ph type="title"/>
          </p:nvPr>
        </p:nvSpPr>
        <p:spPr>
          <a:xfrm>
            <a:off x="838200" y="111125"/>
            <a:ext cx="10515600" cy="915035"/>
          </a:xfrm>
        </p:spPr>
        <p:txBody>
          <a:bodyPr/>
          <a:lstStyle/>
          <a:p>
            <a:r>
              <a:rPr lang="fr-CA" dirty="0">
                <a:solidFill>
                  <a:schemeClr val="accent1"/>
                </a:solidFill>
              </a:rPr>
              <a:t>Autres informations</a:t>
            </a:r>
            <a:endParaRPr lang="en-CA" dirty="0">
              <a:solidFill>
                <a:schemeClr val="accent1"/>
              </a:solidFill>
            </a:endParaRPr>
          </a:p>
        </p:txBody>
      </p:sp>
      <p:sp>
        <p:nvSpPr>
          <p:cNvPr id="3" name="Content Placeholder 2">
            <a:extLst>
              <a:ext uri="{FF2B5EF4-FFF2-40B4-BE49-F238E27FC236}">
                <a16:creationId xmlns:a16="http://schemas.microsoft.com/office/drawing/2014/main" id="{EA182480-45D1-ADC4-BAC3-8D5D81E19C44}"/>
              </a:ext>
            </a:extLst>
          </p:cNvPr>
          <p:cNvSpPr>
            <a:spLocks noGrp="1"/>
          </p:cNvSpPr>
          <p:nvPr>
            <p:ph idx="1"/>
          </p:nvPr>
        </p:nvSpPr>
        <p:spPr>
          <a:xfrm>
            <a:off x="690880" y="1239520"/>
            <a:ext cx="10662920" cy="5150803"/>
          </a:xfrm>
        </p:spPr>
        <p:txBody>
          <a:bodyPr>
            <a:normAutofit fontScale="92500" lnSpcReduction="10000"/>
          </a:bodyPr>
          <a:lstStyle/>
          <a:p>
            <a:pPr indent="0">
              <a:lnSpc>
                <a:spcPct val="120000"/>
              </a:lnSpc>
              <a:buClr>
                <a:srgbClr val="1F4E79"/>
              </a:buClr>
            </a:pPr>
            <a:r>
              <a:rPr lang="fr-CA" dirty="0"/>
              <a:t>Un nageur qui abandonne la compétition devra se rapporter immédiatement à un sauveteur.</a:t>
            </a:r>
            <a:endParaRPr lang="en-CA" dirty="0"/>
          </a:p>
          <a:p>
            <a:pPr indent="0">
              <a:lnSpc>
                <a:spcPct val="120000"/>
              </a:lnSpc>
              <a:buClr>
                <a:srgbClr val="1F4E79"/>
              </a:buClr>
            </a:pPr>
            <a:r>
              <a:rPr lang="fr-CA" dirty="0"/>
              <a:t>L’athlète est responsable de terminer la course avec ses deux puces électroniques. S’il ne remet pas ses puces, ou s’il les perd, il devra payer un montant de 35$ par puce</a:t>
            </a:r>
            <a:endParaRPr lang="en-CA" dirty="0"/>
          </a:p>
          <a:p>
            <a:pPr indent="0">
              <a:lnSpc>
                <a:spcPct val="120000"/>
              </a:lnSpc>
              <a:buClr>
                <a:srgbClr val="1F4E79"/>
              </a:buClr>
            </a:pPr>
            <a:r>
              <a:rPr lang="fr-CA" dirty="0"/>
              <a:t>Un service de premiers soins et de collation seront sur place. Chaque nageur est responsable d’apporter couverture et vêtements chauds. </a:t>
            </a:r>
          </a:p>
          <a:p>
            <a:pPr indent="0">
              <a:lnSpc>
                <a:spcPct val="120000"/>
              </a:lnSpc>
              <a:buClr>
                <a:srgbClr val="1F4E79"/>
              </a:buClr>
            </a:pPr>
            <a:r>
              <a:rPr lang="fr-FR" dirty="0"/>
              <a:t>Les médailles seront remises au podium.</a:t>
            </a:r>
          </a:p>
          <a:p>
            <a:pPr lvl="1" indent="0">
              <a:lnSpc>
                <a:spcPct val="120000"/>
              </a:lnSpc>
              <a:buClr>
                <a:srgbClr val="1F4E79"/>
              </a:buClr>
            </a:pPr>
            <a:r>
              <a:rPr lang="fr-FR" dirty="0"/>
              <a:t>Important : Les nageurs médaillés doivent être présents lors de leur cérémonie protocolaire afin de recevoir leur récompense; sans quoi la récompense ne sera pas octroyée ni acheminée ultérieurement.</a:t>
            </a:r>
          </a:p>
          <a:p>
            <a:pPr indent="0">
              <a:lnSpc>
                <a:spcPct val="120000"/>
              </a:lnSpc>
              <a:buClr>
                <a:srgbClr val="1F4E79"/>
              </a:buClr>
            </a:pPr>
            <a:endParaRPr lang="en-CA" dirty="0"/>
          </a:p>
        </p:txBody>
      </p:sp>
    </p:spTree>
    <p:extLst>
      <p:ext uri="{BB962C8B-B14F-4D97-AF65-F5344CB8AC3E}">
        <p14:creationId xmlns:p14="http://schemas.microsoft.com/office/powerpoint/2010/main" val="14121223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DFD77C-EC2B-4557-8160-712516EEA632}"/>
              </a:ext>
            </a:extLst>
          </p:cNvPr>
          <p:cNvSpPr>
            <a:spLocks noGrp="1"/>
          </p:cNvSpPr>
          <p:nvPr>
            <p:ph type="title"/>
          </p:nvPr>
        </p:nvSpPr>
        <p:spPr>
          <a:xfrm>
            <a:off x="838200" y="215814"/>
            <a:ext cx="10515600" cy="1325563"/>
          </a:xfrm>
        </p:spPr>
        <p:txBody>
          <a:bodyPr/>
          <a:lstStyle/>
          <a:p>
            <a:r>
              <a:rPr lang="en-CA" dirty="0" err="1">
                <a:solidFill>
                  <a:schemeClr val="accent1"/>
                </a:solidFill>
              </a:rPr>
              <a:t>En</a:t>
            </a:r>
            <a:r>
              <a:rPr lang="en-CA" dirty="0">
                <a:solidFill>
                  <a:schemeClr val="accent1"/>
                </a:solidFill>
              </a:rPr>
              <a:t> </a:t>
            </a:r>
            <a:r>
              <a:rPr lang="en-CA" dirty="0" err="1">
                <a:solidFill>
                  <a:schemeClr val="accent1"/>
                </a:solidFill>
              </a:rPr>
              <a:t>cas</a:t>
            </a:r>
            <a:r>
              <a:rPr lang="en-CA" dirty="0">
                <a:solidFill>
                  <a:schemeClr val="accent1"/>
                </a:solidFill>
              </a:rPr>
              <a:t> </a:t>
            </a:r>
            <a:r>
              <a:rPr lang="en-CA" dirty="0" err="1">
                <a:solidFill>
                  <a:schemeClr val="accent1"/>
                </a:solidFill>
              </a:rPr>
              <a:t>d’evacuation</a:t>
            </a:r>
            <a:r>
              <a:rPr lang="en-CA" dirty="0">
                <a:solidFill>
                  <a:schemeClr val="accent1"/>
                </a:solidFill>
              </a:rPr>
              <a:t>, </a:t>
            </a:r>
            <a:r>
              <a:rPr lang="en-CA" dirty="0" err="1">
                <a:solidFill>
                  <a:schemeClr val="accent1"/>
                </a:solidFill>
              </a:rPr>
              <a:t>arrêt</a:t>
            </a:r>
            <a:r>
              <a:rPr lang="en-CA" dirty="0">
                <a:solidFill>
                  <a:schemeClr val="accent1"/>
                </a:solidFill>
              </a:rPr>
              <a:t> de la course </a:t>
            </a:r>
            <a:r>
              <a:rPr lang="en-CA" dirty="0" err="1">
                <a:solidFill>
                  <a:schemeClr val="accent1"/>
                </a:solidFill>
              </a:rPr>
              <a:t>ou</a:t>
            </a:r>
            <a:r>
              <a:rPr lang="en-CA" dirty="0">
                <a:solidFill>
                  <a:schemeClr val="accent1"/>
                </a:solidFill>
              </a:rPr>
              <a:t> </a:t>
            </a:r>
            <a:r>
              <a:rPr lang="en-CA" dirty="0" err="1">
                <a:solidFill>
                  <a:schemeClr val="accent1"/>
                </a:solidFill>
              </a:rPr>
              <a:t>impossibilité</a:t>
            </a:r>
            <a:r>
              <a:rPr lang="en-CA" dirty="0">
                <a:solidFill>
                  <a:schemeClr val="accent1"/>
                </a:solidFill>
              </a:rPr>
              <a:t> de </a:t>
            </a:r>
            <a:r>
              <a:rPr lang="en-CA" dirty="0" err="1">
                <a:solidFill>
                  <a:schemeClr val="accent1"/>
                </a:solidFill>
              </a:rPr>
              <a:t>partir</a:t>
            </a:r>
            <a:r>
              <a:rPr lang="en-CA" dirty="0">
                <a:solidFill>
                  <a:schemeClr val="accent1"/>
                </a:solidFill>
              </a:rPr>
              <a:t> </a:t>
            </a:r>
            <a:r>
              <a:rPr lang="en-CA" dirty="0" err="1">
                <a:solidFill>
                  <a:schemeClr val="accent1"/>
                </a:solidFill>
              </a:rPr>
              <a:t>une</a:t>
            </a:r>
            <a:r>
              <a:rPr lang="en-CA" dirty="0">
                <a:solidFill>
                  <a:schemeClr val="accent1"/>
                </a:solidFill>
              </a:rPr>
              <a:t> </a:t>
            </a:r>
            <a:r>
              <a:rPr lang="en-CA" dirty="0" err="1">
                <a:solidFill>
                  <a:schemeClr val="accent1"/>
                </a:solidFill>
              </a:rPr>
              <a:t>épreuve</a:t>
            </a:r>
            <a:endParaRPr lang="en-US" dirty="0">
              <a:solidFill>
                <a:schemeClr val="accent1"/>
              </a:solidFill>
            </a:endParaRPr>
          </a:p>
        </p:txBody>
      </p:sp>
      <p:sp>
        <p:nvSpPr>
          <p:cNvPr id="3" name="Espace réservé du contenu 2">
            <a:extLst>
              <a:ext uri="{FF2B5EF4-FFF2-40B4-BE49-F238E27FC236}">
                <a16:creationId xmlns:a16="http://schemas.microsoft.com/office/drawing/2014/main" id="{766CA199-2743-4298-9CC2-A23D55319641}"/>
              </a:ext>
            </a:extLst>
          </p:cNvPr>
          <p:cNvSpPr>
            <a:spLocks noGrp="1"/>
          </p:cNvSpPr>
          <p:nvPr>
            <p:ph idx="1"/>
          </p:nvPr>
        </p:nvSpPr>
        <p:spPr>
          <a:xfrm>
            <a:off x="838200" y="1713185"/>
            <a:ext cx="10515600" cy="4918841"/>
          </a:xfrm>
        </p:spPr>
        <p:txBody>
          <a:bodyPr>
            <a:normAutofit/>
          </a:bodyPr>
          <a:lstStyle/>
          <a:p>
            <a:r>
              <a:rPr lang="fr-CA" dirty="0"/>
              <a:t>En cas d’interruption d’urgence le départ sera redonné depuis le début dans les meilleurs délais possible.  </a:t>
            </a:r>
          </a:p>
          <a:p>
            <a:pPr lvl="1"/>
            <a:r>
              <a:rPr lang="fr-CA" dirty="0"/>
              <a:t>Au besoin, la priorité sera donné au 5km pour la sélection des Jeux du Québec.</a:t>
            </a:r>
          </a:p>
          <a:p>
            <a:r>
              <a:rPr lang="fr-FR" dirty="0"/>
              <a:t>Si, pour une raison quelconque, une course est abandonnée sans possibilité de redémarrer cette course, le classement final sera tel que rapporté par le Juge-Arbitre en chef. </a:t>
            </a:r>
            <a:endParaRPr lang="fr-CA" dirty="0"/>
          </a:p>
        </p:txBody>
      </p:sp>
    </p:spTree>
    <p:extLst>
      <p:ext uri="{BB962C8B-B14F-4D97-AF65-F5344CB8AC3E}">
        <p14:creationId xmlns:p14="http://schemas.microsoft.com/office/powerpoint/2010/main" val="4876877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ACA2EA0-FFD3-42EC-9406-B595015ED9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D5288BCE-665C-472A-8C43-664BCFA31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8762" y="1247775"/>
            <a:ext cx="9144000" cy="3007447"/>
          </a:xfrm>
          <a:prstGeom prst="rect">
            <a:avLst/>
          </a:prstGeom>
          <a:solidFill>
            <a:schemeClr val="bg1"/>
          </a:solidFill>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77C94EEC-EBC3-6623-E89C-20EC452B19EF}"/>
              </a:ext>
            </a:extLst>
          </p:cNvPr>
          <p:cNvSpPr>
            <a:spLocks noGrp="1"/>
          </p:cNvSpPr>
          <p:nvPr>
            <p:ph type="ctrTitle"/>
          </p:nvPr>
        </p:nvSpPr>
        <p:spPr>
          <a:xfrm>
            <a:off x="1804988" y="1442172"/>
            <a:ext cx="8582025" cy="2177328"/>
          </a:xfrm>
        </p:spPr>
        <p:txBody>
          <a:bodyPr anchor="ctr">
            <a:normAutofit/>
          </a:bodyPr>
          <a:lstStyle/>
          <a:p>
            <a:br>
              <a:rPr lang="fr-CA" sz="6600" dirty="0"/>
            </a:br>
            <a:r>
              <a:rPr lang="fr-CA" sz="6600" dirty="0"/>
              <a:t>PLAN DE SÉCURITÉ</a:t>
            </a:r>
            <a:endParaRPr lang="en-CA" sz="6600" dirty="0"/>
          </a:p>
        </p:txBody>
      </p:sp>
      <p:sp>
        <p:nvSpPr>
          <p:cNvPr id="14" name="Rectangle: Rounded Corners 13">
            <a:extLst>
              <a:ext uri="{FF2B5EF4-FFF2-40B4-BE49-F238E27FC236}">
                <a16:creationId xmlns:a16="http://schemas.microsoft.com/office/drawing/2014/main" id="{46C57131-53A7-4C1A-BEA8-25F06A06AD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7872" y="3912322"/>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ubtitle 4">
            <a:extLst>
              <a:ext uri="{FF2B5EF4-FFF2-40B4-BE49-F238E27FC236}">
                <a16:creationId xmlns:a16="http://schemas.microsoft.com/office/drawing/2014/main" id="{2675BCE2-4BF5-C57D-1EB8-02AF1D3051C1}"/>
              </a:ext>
            </a:extLst>
          </p:cNvPr>
          <p:cNvSpPr>
            <a:spLocks noGrp="1"/>
          </p:cNvSpPr>
          <p:nvPr>
            <p:ph type="subTitle" idx="1"/>
          </p:nvPr>
        </p:nvSpPr>
        <p:spPr>
          <a:xfrm>
            <a:off x="2566988" y="3962400"/>
            <a:ext cx="7058025" cy="581025"/>
          </a:xfrm>
        </p:spPr>
        <p:txBody>
          <a:bodyPr anchor="ctr">
            <a:normAutofit/>
          </a:bodyPr>
          <a:lstStyle/>
          <a:p>
            <a:endParaRPr lang="en-CA" sz="2800">
              <a:solidFill>
                <a:srgbClr val="FFFFFF"/>
              </a:solidFill>
            </a:endParaRPr>
          </a:p>
        </p:txBody>
      </p:sp>
    </p:spTree>
    <p:extLst>
      <p:ext uri="{BB962C8B-B14F-4D97-AF65-F5344CB8AC3E}">
        <p14:creationId xmlns:p14="http://schemas.microsoft.com/office/powerpoint/2010/main" val="7913836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B1EA3C-CC93-46DF-87C7-2CB80E1DBCB3}"/>
              </a:ext>
            </a:extLst>
          </p:cNvPr>
          <p:cNvSpPr>
            <a:spLocks noGrp="1"/>
          </p:cNvSpPr>
          <p:nvPr>
            <p:ph type="title"/>
          </p:nvPr>
        </p:nvSpPr>
        <p:spPr>
          <a:xfrm>
            <a:off x="572141" y="0"/>
            <a:ext cx="10515600" cy="1325563"/>
          </a:xfrm>
        </p:spPr>
        <p:txBody>
          <a:bodyPr/>
          <a:lstStyle/>
          <a:p>
            <a:r>
              <a:rPr lang="en-CA" dirty="0" err="1">
                <a:solidFill>
                  <a:schemeClr val="accent1"/>
                </a:solidFill>
              </a:rPr>
              <a:t>Sécurité</a:t>
            </a:r>
            <a:r>
              <a:rPr lang="en-CA" dirty="0">
                <a:solidFill>
                  <a:schemeClr val="accent1"/>
                </a:solidFill>
              </a:rPr>
              <a:t> et premiers </a:t>
            </a:r>
            <a:r>
              <a:rPr lang="en-CA" dirty="0" err="1">
                <a:solidFill>
                  <a:schemeClr val="accent1"/>
                </a:solidFill>
              </a:rPr>
              <a:t>soins</a:t>
            </a:r>
            <a:endParaRPr lang="en-US" dirty="0">
              <a:solidFill>
                <a:schemeClr val="accent1"/>
              </a:solidFill>
            </a:endParaRPr>
          </a:p>
        </p:txBody>
      </p:sp>
      <p:sp>
        <p:nvSpPr>
          <p:cNvPr id="3" name="Espace réservé du contenu 2">
            <a:extLst>
              <a:ext uri="{FF2B5EF4-FFF2-40B4-BE49-F238E27FC236}">
                <a16:creationId xmlns:a16="http://schemas.microsoft.com/office/drawing/2014/main" id="{8416513F-7EF4-43A9-AB21-84BB01ED1540}"/>
              </a:ext>
            </a:extLst>
          </p:cNvPr>
          <p:cNvSpPr>
            <a:spLocks noGrp="1"/>
          </p:cNvSpPr>
          <p:nvPr>
            <p:ph idx="1"/>
          </p:nvPr>
        </p:nvSpPr>
        <p:spPr>
          <a:xfrm>
            <a:off x="308833" y="1325563"/>
            <a:ext cx="11361682" cy="5117767"/>
          </a:xfrm>
        </p:spPr>
        <p:txBody>
          <a:bodyPr>
            <a:normAutofit/>
          </a:bodyPr>
          <a:lstStyle/>
          <a:p>
            <a:r>
              <a:rPr lang="fr-CA" dirty="0"/>
              <a:t>Un service de sécurité et de premiers soins seront sur place.</a:t>
            </a:r>
          </a:p>
          <a:p>
            <a:r>
              <a:rPr lang="en-CA" dirty="0"/>
              <a:t>Les </a:t>
            </a:r>
            <a:r>
              <a:rPr lang="en-CA" dirty="0" err="1"/>
              <a:t>sauveteurs</a:t>
            </a:r>
            <a:r>
              <a:rPr lang="en-CA" dirty="0"/>
              <a:t> </a:t>
            </a:r>
            <a:r>
              <a:rPr lang="en-CA" dirty="0" err="1"/>
              <a:t>sont</a:t>
            </a:r>
            <a:r>
              <a:rPr lang="en-CA" dirty="0"/>
              <a:t> les premiers </a:t>
            </a:r>
            <a:r>
              <a:rPr lang="en-CA" dirty="0" err="1"/>
              <a:t>répondants</a:t>
            </a:r>
            <a:r>
              <a:rPr lang="en-CA" dirty="0"/>
              <a:t> </a:t>
            </a:r>
            <a:r>
              <a:rPr lang="en-CA" dirty="0" err="1"/>
              <a:t>en</a:t>
            </a:r>
            <a:r>
              <a:rPr lang="en-CA" dirty="0"/>
              <a:t> </a:t>
            </a:r>
            <a:r>
              <a:rPr lang="en-CA" dirty="0" err="1"/>
              <a:t>cas</a:t>
            </a:r>
            <a:r>
              <a:rPr lang="en-CA" dirty="0"/>
              <a:t> de </a:t>
            </a:r>
            <a:r>
              <a:rPr lang="en-CA" dirty="0" err="1"/>
              <a:t>blessure</a:t>
            </a:r>
            <a:r>
              <a:rPr lang="en-CA" dirty="0"/>
              <a:t> </a:t>
            </a:r>
            <a:r>
              <a:rPr lang="en-CA" dirty="0" err="1"/>
              <a:t>ou</a:t>
            </a:r>
            <a:r>
              <a:rPr lang="en-CA" dirty="0"/>
              <a:t> accident et pour </a:t>
            </a:r>
            <a:r>
              <a:rPr lang="en-CA" dirty="0" err="1"/>
              <a:t>administrer</a:t>
            </a:r>
            <a:r>
              <a:rPr lang="en-CA" dirty="0"/>
              <a:t> les premiers </a:t>
            </a:r>
            <a:r>
              <a:rPr lang="en-CA" dirty="0" err="1"/>
              <a:t>soins</a:t>
            </a:r>
            <a:r>
              <a:rPr lang="en-CA" dirty="0"/>
              <a:t>.</a:t>
            </a:r>
          </a:p>
          <a:p>
            <a:r>
              <a:rPr lang="en-CA" dirty="0"/>
              <a:t>Un responsible medical sera sur place </a:t>
            </a:r>
            <a:r>
              <a:rPr lang="en-CA" dirty="0" err="1"/>
              <a:t>en</a:t>
            </a:r>
            <a:r>
              <a:rPr lang="en-CA" dirty="0"/>
              <a:t> </a:t>
            </a:r>
            <a:r>
              <a:rPr lang="en-CA" dirty="0" err="1"/>
              <a:t>cas</a:t>
            </a:r>
            <a:r>
              <a:rPr lang="en-CA" dirty="0"/>
              <a:t> de </a:t>
            </a:r>
            <a:r>
              <a:rPr lang="en-CA" dirty="0" err="1"/>
              <a:t>besoin</a:t>
            </a:r>
            <a:r>
              <a:rPr lang="en-CA" dirty="0"/>
              <a:t>.</a:t>
            </a:r>
          </a:p>
          <a:p>
            <a:r>
              <a:rPr lang="en-CA" dirty="0"/>
              <a:t>Les services </a:t>
            </a:r>
            <a:r>
              <a:rPr lang="en-CA" dirty="0" err="1"/>
              <a:t>d’urgence</a:t>
            </a:r>
            <a:r>
              <a:rPr lang="en-CA" dirty="0"/>
              <a:t> (pompier, ambulance) </a:t>
            </a:r>
            <a:r>
              <a:rPr lang="en-CA" dirty="0" err="1"/>
              <a:t>seront</a:t>
            </a:r>
            <a:r>
              <a:rPr lang="en-CA" dirty="0"/>
              <a:t> </a:t>
            </a:r>
            <a:r>
              <a:rPr lang="en-CA" dirty="0" err="1"/>
              <a:t>prêts</a:t>
            </a:r>
            <a:r>
              <a:rPr lang="en-CA" dirty="0"/>
              <a:t> à </a:t>
            </a:r>
            <a:r>
              <a:rPr lang="en-CA" dirty="0" err="1"/>
              <a:t>intervenir</a:t>
            </a:r>
            <a:r>
              <a:rPr lang="en-CA" dirty="0"/>
              <a:t> au </a:t>
            </a:r>
            <a:r>
              <a:rPr lang="en-CA" dirty="0" err="1"/>
              <a:t>besoin</a:t>
            </a:r>
            <a:r>
              <a:rPr lang="en-CA" dirty="0"/>
              <a:t>.</a:t>
            </a:r>
          </a:p>
          <a:p>
            <a:r>
              <a:rPr lang="fr-CA" dirty="0"/>
              <a:t>Un nageur qui abandonne la compétition devra se rapporter immédiatement à un sauveteur.</a:t>
            </a:r>
          </a:p>
          <a:p>
            <a:r>
              <a:rPr lang="fr-CA" dirty="0"/>
              <a:t>Chaque nageur est responsable d’apporter couverture et vêtements chauds. Une collation est prévue pour les nageurs à la fin de leur épreuve.</a:t>
            </a:r>
          </a:p>
          <a:p>
            <a:endParaRPr lang="en-CA" dirty="0"/>
          </a:p>
          <a:p>
            <a:endParaRPr lang="en-US" dirty="0"/>
          </a:p>
        </p:txBody>
      </p:sp>
    </p:spTree>
    <p:extLst>
      <p:ext uri="{BB962C8B-B14F-4D97-AF65-F5344CB8AC3E}">
        <p14:creationId xmlns:p14="http://schemas.microsoft.com/office/powerpoint/2010/main" val="4240561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595DB-4918-B05E-6DD2-627B6DB8A2AC}"/>
              </a:ext>
            </a:extLst>
          </p:cNvPr>
          <p:cNvSpPr>
            <a:spLocks noGrp="1"/>
          </p:cNvSpPr>
          <p:nvPr>
            <p:ph type="title"/>
          </p:nvPr>
        </p:nvSpPr>
        <p:spPr>
          <a:xfrm>
            <a:off x="756920" y="18255"/>
            <a:ext cx="10515600" cy="1325563"/>
          </a:xfrm>
        </p:spPr>
        <p:txBody>
          <a:bodyPr/>
          <a:lstStyle/>
          <a:p>
            <a:r>
              <a:rPr lang="fr-CA" dirty="0">
                <a:solidFill>
                  <a:schemeClr val="accent1"/>
                </a:solidFill>
              </a:rPr>
              <a:t>Parcours et plan d’intervention (sauveteurs)</a:t>
            </a:r>
            <a:endParaRPr lang="en-CA" dirty="0">
              <a:solidFill>
                <a:schemeClr val="accent1"/>
              </a:solidFill>
            </a:endParaRPr>
          </a:p>
        </p:txBody>
      </p:sp>
      <p:sp>
        <p:nvSpPr>
          <p:cNvPr id="3" name="Content Placeholder 2">
            <a:extLst>
              <a:ext uri="{FF2B5EF4-FFF2-40B4-BE49-F238E27FC236}">
                <a16:creationId xmlns:a16="http://schemas.microsoft.com/office/drawing/2014/main" id="{1C038E87-5C01-457C-994F-CF9C9A79D841}"/>
              </a:ext>
            </a:extLst>
          </p:cNvPr>
          <p:cNvSpPr>
            <a:spLocks noGrp="1"/>
          </p:cNvSpPr>
          <p:nvPr>
            <p:ph idx="1"/>
          </p:nvPr>
        </p:nvSpPr>
        <p:spPr>
          <a:xfrm>
            <a:off x="838200" y="1493520"/>
            <a:ext cx="10515600" cy="4683443"/>
          </a:xfrm>
        </p:spPr>
        <p:txBody>
          <a:bodyPr>
            <a:normAutofit fontScale="85000" lnSpcReduction="10000"/>
          </a:bodyPr>
          <a:lstStyle/>
          <a:p>
            <a:r>
              <a:rPr lang="fr-FR" dirty="0"/>
              <a:t>Il faut toujours informer le centre des opérations (CO) pour chacune des interventions. TOUTES LES COMMUNICATIONS SE FONT AVEC DES WT. </a:t>
            </a:r>
          </a:p>
          <a:p>
            <a:r>
              <a:rPr lang="fr-FR" dirty="0"/>
              <a:t>S’il s’agit d’un code vert, le CO peut être informer à la fin de l’intervention.</a:t>
            </a:r>
          </a:p>
          <a:p>
            <a:r>
              <a:rPr lang="fr-FR" dirty="0"/>
              <a:t>Pour les codes jaunes et rouges, il faut immédiatement communiquer avec le CO comme les SPU seront contactés par le CO. </a:t>
            </a:r>
          </a:p>
          <a:p>
            <a:r>
              <a:rPr lang="fr-FR" dirty="0"/>
              <a:t>En situation d’urgence, les ondes sont alors réservées pour le traitement de la situation uniquement. </a:t>
            </a:r>
          </a:p>
          <a:p>
            <a:r>
              <a:rPr lang="fr-FR" dirty="0"/>
              <a:t>Il existe trois types de code pour les situations de premiers soins/sauvetage :</a:t>
            </a:r>
          </a:p>
          <a:p>
            <a:pPr lvl="1"/>
            <a:r>
              <a:rPr lang="fr-FR" dirty="0"/>
              <a:t>Code vert : situation/blessure mineure. Nécessite des premiers soins, mais rien de trop grave. La victime est généralement capable de continuer sa journée et/ou de rentrer chez elle par elle-même ou avec ses accompagnateurs. </a:t>
            </a:r>
          </a:p>
          <a:p>
            <a:pPr lvl="1"/>
            <a:r>
              <a:rPr lang="fr-FR" dirty="0"/>
              <a:t>Code jaune : situation/blessure qui nécessite un transport en ambulance. </a:t>
            </a:r>
          </a:p>
          <a:p>
            <a:pPr lvl="1"/>
            <a:r>
              <a:rPr lang="fr-FR" dirty="0"/>
              <a:t>Code rouge : situation/blessure où la vie de victime est en danger (noyade, crise cardiaque, AVC, choc anaphylactique, etc.).</a:t>
            </a:r>
          </a:p>
          <a:p>
            <a:endParaRPr lang="en-CA" dirty="0"/>
          </a:p>
        </p:txBody>
      </p:sp>
    </p:spTree>
    <p:extLst>
      <p:ext uri="{BB962C8B-B14F-4D97-AF65-F5344CB8AC3E}">
        <p14:creationId xmlns:p14="http://schemas.microsoft.com/office/powerpoint/2010/main" val="12009861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74C48C-A2D8-1262-BB50-C7EBFA1A821B}"/>
              </a:ext>
            </a:extLst>
          </p:cNvPr>
          <p:cNvSpPr>
            <a:spLocks noGrp="1"/>
          </p:cNvSpPr>
          <p:nvPr>
            <p:ph idx="1"/>
          </p:nvPr>
        </p:nvSpPr>
        <p:spPr>
          <a:xfrm>
            <a:off x="838200" y="487680"/>
            <a:ext cx="10515600" cy="6228080"/>
          </a:xfrm>
        </p:spPr>
        <p:txBody>
          <a:bodyPr>
            <a:normAutofit fontScale="77500" lnSpcReduction="20000"/>
          </a:bodyPr>
          <a:lstStyle/>
          <a:p>
            <a:r>
              <a:rPr lang="fr-FR" dirty="0"/>
              <a:t>SN 1 : premier intervenant sur le cas. </a:t>
            </a:r>
          </a:p>
          <a:p>
            <a:pPr lvl="1"/>
            <a:r>
              <a:rPr lang="fr-FR" dirty="0"/>
              <a:t>Doit signaler la situation à l’aide d’un coup de sifflet.</a:t>
            </a:r>
          </a:p>
          <a:p>
            <a:pPr lvl="1"/>
            <a:r>
              <a:rPr lang="fr-FR" dirty="0"/>
              <a:t>Assure le premier contact avec la victime et la ramène à la tente d’infirmerie située sur le site de compétition.</a:t>
            </a:r>
          </a:p>
          <a:p>
            <a:pPr lvl="1"/>
            <a:r>
              <a:rPr lang="fr-FR" dirty="0"/>
              <a:t>Administre les premiers soins.</a:t>
            </a:r>
          </a:p>
          <a:p>
            <a:pPr lvl="1"/>
            <a:r>
              <a:rPr lang="fr-FR" dirty="0"/>
              <a:t>Complète un rapport d’accident et d’évènement (si code jaune ou code rouge).</a:t>
            </a:r>
          </a:p>
          <a:p>
            <a:pPr lvl="1"/>
            <a:r>
              <a:rPr lang="fr-FR" dirty="0"/>
              <a:t>Signale la fin de l’intervention et le départ des SPU.</a:t>
            </a:r>
          </a:p>
          <a:p>
            <a:r>
              <a:rPr lang="fr-FR" dirty="0"/>
              <a:t>SN2 : « back up » pour le SN1</a:t>
            </a:r>
          </a:p>
          <a:p>
            <a:pPr lvl="1"/>
            <a:r>
              <a:rPr lang="fr-FR" dirty="0"/>
              <a:t>Aide le SN1 à ramener la victime au bord et la sortir de l’eau, si nécessaire.</a:t>
            </a:r>
          </a:p>
          <a:p>
            <a:pPr lvl="1"/>
            <a:r>
              <a:rPr lang="fr-FR" dirty="0"/>
              <a:t>Aide le SN1 dans ses premiers soins, si nécessaire.</a:t>
            </a:r>
          </a:p>
          <a:p>
            <a:pPr lvl="1"/>
            <a:r>
              <a:rPr lang="fr-FR" dirty="0"/>
              <a:t>Dépendamment de la gravité du cas, il peut y avoir plus qu’un SN back up! </a:t>
            </a:r>
          </a:p>
          <a:p>
            <a:pPr lvl="1"/>
            <a:r>
              <a:rPr lang="fr-FR" dirty="0"/>
              <a:t>Idéalement, le SN sur le bateau se rend en back up pour voir si c’est possible de ramener la victime en bateau. </a:t>
            </a:r>
          </a:p>
          <a:p>
            <a:r>
              <a:rPr lang="fr-FR" dirty="0"/>
              <a:t>SN infirmerie (au PAN, ce sera un SPS). </a:t>
            </a:r>
          </a:p>
          <a:p>
            <a:pPr lvl="1"/>
            <a:r>
              <a:rPr lang="fr-FR" dirty="0"/>
              <a:t>Doit apporter la grosse trousse rouge de premiers soins, la couverture et le DEA. </a:t>
            </a:r>
          </a:p>
          <a:p>
            <a:pPr lvl="1"/>
            <a:r>
              <a:rPr lang="fr-FR" dirty="0"/>
              <a:t>Assure les communications avec le CO pendant tout le cas : communique les informations sur la victime, ses signes vitaux, ce qui s’est passé, etc. </a:t>
            </a:r>
          </a:p>
          <a:p>
            <a:r>
              <a:rPr lang="fr-FR" dirty="0"/>
              <a:t>Responsable aquatique : gestion du personnel, de la clientèle et de l’accès pour les SPU. </a:t>
            </a:r>
          </a:p>
          <a:p>
            <a:pPr lvl="1"/>
            <a:r>
              <a:rPr lang="fr-FR" dirty="0"/>
              <a:t>Le ou la responsable doit être sur place lorsqu’il s’agit d’un code jaune et d’un code rouge. Il/elle supervise le tout, s’assure que les SN ont l’espace nécessaire pour effectuer leurs premiers soins, accueille les SPU (débarrer les bonnes clôtures si nécessaire). </a:t>
            </a:r>
          </a:p>
          <a:p>
            <a:pPr lvl="1"/>
            <a:r>
              <a:rPr lang="fr-FR" dirty="0"/>
              <a:t>Communication avec la FNQ.</a:t>
            </a:r>
          </a:p>
          <a:p>
            <a:endParaRPr lang="en-CA" dirty="0"/>
          </a:p>
        </p:txBody>
      </p:sp>
    </p:spTree>
    <p:extLst>
      <p:ext uri="{BB962C8B-B14F-4D97-AF65-F5344CB8AC3E}">
        <p14:creationId xmlns:p14="http://schemas.microsoft.com/office/powerpoint/2010/main" val="5656616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684A01-33EA-39F3-2E64-042BCD7A92B3}"/>
              </a:ext>
            </a:extLst>
          </p:cNvPr>
          <p:cNvPicPr>
            <a:picLocks noChangeAspect="1"/>
          </p:cNvPicPr>
          <p:nvPr/>
        </p:nvPicPr>
        <p:blipFill>
          <a:blip r:embed="rId2"/>
          <a:stretch>
            <a:fillRect/>
          </a:stretch>
        </p:blipFill>
        <p:spPr>
          <a:xfrm>
            <a:off x="3082247" y="441790"/>
            <a:ext cx="5466586" cy="5789746"/>
          </a:xfrm>
          <a:prstGeom prst="rect">
            <a:avLst/>
          </a:prstGeom>
        </p:spPr>
      </p:pic>
      <p:pic>
        <p:nvPicPr>
          <p:cNvPr id="5" name="Picture 4">
            <a:extLst>
              <a:ext uri="{FF2B5EF4-FFF2-40B4-BE49-F238E27FC236}">
                <a16:creationId xmlns:a16="http://schemas.microsoft.com/office/drawing/2014/main" id="{7F2E69BD-8792-1670-325E-4ECE7B839F65}"/>
              </a:ext>
            </a:extLst>
          </p:cNvPr>
          <p:cNvPicPr>
            <a:picLocks noChangeAspect="1"/>
          </p:cNvPicPr>
          <p:nvPr/>
        </p:nvPicPr>
        <p:blipFill>
          <a:blip r:embed="rId3"/>
          <a:stretch>
            <a:fillRect/>
          </a:stretch>
        </p:blipFill>
        <p:spPr>
          <a:xfrm>
            <a:off x="3082247" y="38404"/>
            <a:ext cx="5466586" cy="403386"/>
          </a:xfrm>
          <a:prstGeom prst="rect">
            <a:avLst/>
          </a:prstGeom>
        </p:spPr>
      </p:pic>
      <p:pic>
        <p:nvPicPr>
          <p:cNvPr id="6" name="Picture 5">
            <a:extLst>
              <a:ext uri="{FF2B5EF4-FFF2-40B4-BE49-F238E27FC236}">
                <a16:creationId xmlns:a16="http://schemas.microsoft.com/office/drawing/2014/main" id="{8AD0ABC0-2A05-944C-0805-FA59381525A6}"/>
              </a:ext>
            </a:extLst>
          </p:cNvPr>
          <p:cNvPicPr>
            <a:picLocks noChangeAspect="1"/>
          </p:cNvPicPr>
          <p:nvPr/>
        </p:nvPicPr>
        <p:blipFill>
          <a:blip r:embed="rId4"/>
          <a:stretch>
            <a:fillRect/>
          </a:stretch>
        </p:blipFill>
        <p:spPr>
          <a:xfrm>
            <a:off x="3082247" y="6231536"/>
            <a:ext cx="5466585" cy="487763"/>
          </a:xfrm>
          <a:prstGeom prst="rect">
            <a:avLst/>
          </a:prstGeom>
        </p:spPr>
      </p:pic>
    </p:spTree>
    <p:extLst>
      <p:ext uri="{BB962C8B-B14F-4D97-AF65-F5344CB8AC3E}">
        <p14:creationId xmlns:p14="http://schemas.microsoft.com/office/powerpoint/2010/main" val="19772248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9FEE28-1778-4BF2-ADA8-A8EEECF2DAF1}"/>
              </a:ext>
            </a:extLst>
          </p:cNvPr>
          <p:cNvSpPr>
            <a:spLocks noGrp="1"/>
          </p:cNvSpPr>
          <p:nvPr>
            <p:ph type="title"/>
          </p:nvPr>
        </p:nvSpPr>
        <p:spPr>
          <a:xfrm>
            <a:off x="838200" y="0"/>
            <a:ext cx="10515600" cy="1325563"/>
          </a:xfrm>
        </p:spPr>
        <p:txBody>
          <a:bodyPr/>
          <a:lstStyle/>
          <a:p>
            <a:r>
              <a:rPr lang="en-CA" dirty="0" err="1">
                <a:solidFill>
                  <a:schemeClr val="accent1"/>
                </a:solidFill>
              </a:rPr>
              <a:t>Procédures</a:t>
            </a:r>
            <a:r>
              <a:rPr lang="en-CA" dirty="0">
                <a:solidFill>
                  <a:schemeClr val="accent1"/>
                </a:solidFill>
              </a:rPr>
              <a:t> </a:t>
            </a:r>
            <a:r>
              <a:rPr lang="en-CA" dirty="0" err="1">
                <a:solidFill>
                  <a:schemeClr val="accent1"/>
                </a:solidFill>
              </a:rPr>
              <a:t>d’urgence</a:t>
            </a:r>
            <a:r>
              <a:rPr lang="en-CA" dirty="0">
                <a:solidFill>
                  <a:schemeClr val="accent1"/>
                </a:solidFill>
              </a:rPr>
              <a:t> et </a:t>
            </a:r>
            <a:r>
              <a:rPr lang="en-CA" dirty="0" err="1">
                <a:solidFill>
                  <a:schemeClr val="accent1"/>
                </a:solidFill>
              </a:rPr>
              <a:t>évacuation</a:t>
            </a:r>
            <a:endParaRPr lang="en-US" dirty="0">
              <a:solidFill>
                <a:schemeClr val="accent1"/>
              </a:solidFill>
            </a:endParaRPr>
          </a:p>
        </p:txBody>
      </p:sp>
      <p:sp>
        <p:nvSpPr>
          <p:cNvPr id="3" name="Espace réservé du contenu 2">
            <a:extLst>
              <a:ext uri="{FF2B5EF4-FFF2-40B4-BE49-F238E27FC236}">
                <a16:creationId xmlns:a16="http://schemas.microsoft.com/office/drawing/2014/main" id="{38414AC5-B9D0-4E2E-9CB9-6EC2C86C71EE}"/>
              </a:ext>
            </a:extLst>
          </p:cNvPr>
          <p:cNvSpPr>
            <a:spLocks noGrp="1"/>
          </p:cNvSpPr>
          <p:nvPr>
            <p:ph idx="1"/>
          </p:nvPr>
        </p:nvSpPr>
        <p:spPr>
          <a:xfrm>
            <a:off x="726440" y="1325563"/>
            <a:ext cx="10515600" cy="4351338"/>
          </a:xfrm>
        </p:spPr>
        <p:txBody>
          <a:bodyPr>
            <a:normAutofit/>
          </a:bodyPr>
          <a:lstStyle/>
          <a:p>
            <a:r>
              <a:rPr lang="fr-CA" dirty="0"/>
              <a:t>Une évacuation sera nécessaire, notamment en cas d’orages ou si un trop grand nombre de SN est requis pour une intervention. </a:t>
            </a:r>
          </a:p>
          <a:p>
            <a:r>
              <a:rPr lang="fr-CA" dirty="0"/>
              <a:t>L’évacuation se fait avec 3 grands coups de sifflet par les SN sur le plan d’eau. </a:t>
            </a:r>
          </a:p>
          <a:p>
            <a:r>
              <a:rPr lang="fr-CA" dirty="0"/>
              <a:t>Les SN doivent diriger les gens à l’extérieur de l’eau, et si possible, vers un bâtiment pour se mettre à l’abris en cas d’orage. </a:t>
            </a:r>
          </a:p>
          <a:p>
            <a:r>
              <a:rPr lang="fr-CA" dirty="0"/>
              <a:t>S’il s’agit d’un cas de premiers soins, la procédure d’urgence décrite plus haut s’applique. </a:t>
            </a:r>
          </a:p>
          <a:p>
            <a:endParaRPr lang="fr-CA" dirty="0"/>
          </a:p>
          <a:p>
            <a:endParaRPr lang="fr-CA" dirty="0"/>
          </a:p>
          <a:p>
            <a:endParaRPr lang="en-US" dirty="0"/>
          </a:p>
        </p:txBody>
      </p:sp>
    </p:spTree>
    <p:extLst>
      <p:ext uri="{BB962C8B-B14F-4D97-AF65-F5344CB8AC3E}">
        <p14:creationId xmlns:p14="http://schemas.microsoft.com/office/powerpoint/2010/main" val="32407441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7D5F556-EF28-4B6A-ACD8-5A0F1C1EA4AA}"/>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5100" kern="1200" dirty="0" err="1">
                <a:solidFill>
                  <a:schemeClr val="tx1"/>
                </a:solidFill>
                <a:latin typeface="+mj-lt"/>
                <a:ea typeface="+mj-ea"/>
                <a:cs typeface="+mj-cs"/>
              </a:rPr>
              <a:t>Localisation</a:t>
            </a:r>
            <a:r>
              <a:rPr lang="en-US" sz="5100" kern="1200" dirty="0">
                <a:solidFill>
                  <a:schemeClr val="tx1"/>
                </a:solidFill>
                <a:latin typeface="+mj-lt"/>
                <a:ea typeface="+mj-ea"/>
                <a:cs typeface="+mj-cs"/>
              </a:rPr>
              <a:t> du site </a:t>
            </a:r>
            <a:br>
              <a:rPr lang="en-US" sz="5100" kern="1200" dirty="0">
                <a:solidFill>
                  <a:schemeClr val="tx1"/>
                </a:solidFill>
                <a:latin typeface="+mj-lt"/>
                <a:ea typeface="+mj-ea"/>
                <a:cs typeface="+mj-cs"/>
              </a:rPr>
            </a:br>
            <a:r>
              <a:rPr lang="en-US" sz="5100" kern="1200" dirty="0">
                <a:solidFill>
                  <a:schemeClr val="tx1"/>
                </a:solidFill>
                <a:latin typeface="+mj-lt"/>
                <a:ea typeface="+mj-ea"/>
                <a:cs typeface="+mj-cs"/>
              </a:rPr>
              <a:t>de </a:t>
            </a:r>
            <a:r>
              <a:rPr lang="en-US" sz="5100" kern="1200" dirty="0" err="1">
                <a:solidFill>
                  <a:schemeClr val="tx1"/>
                </a:solidFill>
                <a:latin typeface="+mj-lt"/>
                <a:ea typeface="+mj-ea"/>
                <a:cs typeface="+mj-cs"/>
              </a:rPr>
              <a:t>compétition</a:t>
            </a:r>
            <a:endParaRPr lang="en-US" sz="5100" kern="1200" dirty="0">
              <a:solidFill>
                <a:schemeClr val="tx1"/>
              </a:solidFill>
              <a:latin typeface="+mj-lt"/>
              <a:ea typeface="+mj-ea"/>
              <a:cs typeface="+mj-cs"/>
            </a:endParaRPr>
          </a:p>
        </p:txBody>
      </p:sp>
      <p:sp>
        <p:nvSpPr>
          <p:cNvPr id="16"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Content Placeholder 2">
            <a:extLst>
              <a:ext uri="{FF2B5EF4-FFF2-40B4-BE49-F238E27FC236}">
                <a16:creationId xmlns:a16="http://schemas.microsoft.com/office/drawing/2014/main" id="{6F2BE23E-A534-AC36-4A4F-B943AD2093FF}"/>
              </a:ext>
            </a:extLst>
          </p:cNvPr>
          <p:cNvPicPr>
            <a:picLocks noGrp="1" noChangeAspect="1"/>
          </p:cNvPicPr>
          <p:nvPr>
            <p:ph idx="1"/>
          </p:nvPr>
        </p:nvPicPr>
        <p:blipFill>
          <a:blip r:embed="rId2"/>
          <a:stretch>
            <a:fillRect/>
          </a:stretch>
        </p:blipFill>
        <p:spPr>
          <a:xfrm>
            <a:off x="5783199" y="115431"/>
            <a:ext cx="4953295" cy="6604392"/>
          </a:xfrm>
          <a:prstGeom prst="rect">
            <a:avLst/>
          </a:prstGeom>
        </p:spPr>
      </p:pic>
    </p:spTree>
    <p:extLst>
      <p:ext uri="{BB962C8B-B14F-4D97-AF65-F5344CB8AC3E}">
        <p14:creationId xmlns:p14="http://schemas.microsoft.com/office/powerpoint/2010/main" val="1811460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09F10F-914B-48B0-8049-1F033B151E66}"/>
              </a:ext>
            </a:extLst>
          </p:cNvPr>
          <p:cNvSpPr>
            <a:spLocks noGrp="1"/>
          </p:cNvSpPr>
          <p:nvPr>
            <p:ph type="title"/>
          </p:nvPr>
        </p:nvSpPr>
        <p:spPr>
          <a:xfrm>
            <a:off x="838200" y="186449"/>
            <a:ext cx="10515600" cy="1085303"/>
          </a:xfrm>
        </p:spPr>
        <p:txBody>
          <a:bodyPr/>
          <a:lstStyle/>
          <a:p>
            <a:r>
              <a:rPr lang="en-CA" dirty="0" err="1">
                <a:solidFill>
                  <a:schemeClr val="accent1"/>
                </a:solidFill>
              </a:rPr>
              <a:t>Comité</a:t>
            </a:r>
            <a:r>
              <a:rPr lang="en-CA" dirty="0">
                <a:solidFill>
                  <a:schemeClr val="accent1"/>
                </a:solidFill>
              </a:rPr>
              <a:t> </a:t>
            </a:r>
            <a:r>
              <a:rPr lang="en-CA" dirty="0" err="1">
                <a:solidFill>
                  <a:schemeClr val="accent1"/>
                </a:solidFill>
              </a:rPr>
              <a:t>Organisateur</a:t>
            </a:r>
            <a:endParaRPr lang="en-US" dirty="0">
              <a:solidFill>
                <a:schemeClr val="accent1"/>
              </a:solidFill>
            </a:endParaRPr>
          </a:p>
        </p:txBody>
      </p:sp>
      <p:sp>
        <p:nvSpPr>
          <p:cNvPr id="3" name="Espace réservé du contenu 2">
            <a:extLst>
              <a:ext uri="{FF2B5EF4-FFF2-40B4-BE49-F238E27FC236}">
                <a16:creationId xmlns:a16="http://schemas.microsoft.com/office/drawing/2014/main" id="{18D57B14-0A53-46ED-B84D-45F0D7E799FC}"/>
              </a:ext>
            </a:extLst>
          </p:cNvPr>
          <p:cNvSpPr>
            <a:spLocks noGrp="1"/>
          </p:cNvSpPr>
          <p:nvPr>
            <p:ph idx="1"/>
          </p:nvPr>
        </p:nvSpPr>
        <p:spPr>
          <a:xfrm>
            <a:off x="838199" y="1555532"/>
            <a:ext cx="10901855" cy="5034454"/>
          </a:xfrm>
        </p:spPr>
        <p:txBody>
          <a:bodyPr>
            <a:normAutofit fontScale="77500" lnSpcReduction="2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CA" sz="2800" b="1" i="0" u="none" strike="noStrike" kern="1200" cap="none" spc="0" normalizeH="0" baseline="0" noProof="0" dirty="0">
                <a:ln>
                  <a:noFill/>
                </a:ln>
                <a:solidFill>
                  <a:prstClr val="black"/>
                </a:solidFill>
                <a:effectLst/>
                <a:uLnTx/>
                <a:uFillTx/>
                <a:latin typeface="Calibri" panose="020F0502020204030204"/>
                <a:ea typeface="+mn-ea"/>
                <a:cs typeface="+mn-cs"/>
              </a:rPr>
              <a:t>Gestionnaire de l’évènement FNQ:</a:t>
            </a:r>
          </a:p>
          <a:p>
            <a:pPr marL="0" marR="0" lvl="0" indent="0" algn="l" defTabSz="914400" rtl="0" eaLnBrk="1" fontAlgn="auto" latinLnBrk="0" hangingPunct="1">
              <a:lnSpc>
                <a:spcPct val="90000"/>
              </a:lnSpc>
              <a:spcBef>
                <a:spcPts val="1000"/>
              </a:spcBef>
              <a:spcAft>
                <a:spcPts val="0"/>
              </a:spcAft>
              <a:buClrTx/>
              <a:buSzTx/>
              <a:buNone/>
              <a:tabLst/>
              <a:defRPr/>
            </a:pPr>
            <a:r>
              <a:rPr kumimoji="0" lang="fr-CA" sz="2800" i="0" u="none" strike="noStrike" kern="1200" cap="none" spc="0" normalizeH="0" baseline="0" noProof="0" dirty="0">
                <a:ln>
                  <a:noFill/>
                </a:ln>
                <a:solidFill>
                  <a:prstClr val="black"/>
                </a:solidFill>
                <a:effectLst/>
                <a:uLnTx/>
                <a:uFillTx/>
                <a:latin typeface="Calibri" panose="020F0502020204030204"/>
                <a:ea typeface="+mn-ea"/>
                <a:cs typeface="+mn-cs"/>
              </a:rPr>
              <a:t>Xavier Desharnais  </a:t>
            </a:r>
            <a:r>
              <a:rPr kumimoji="0" lang="fr-CA" sz="280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xdesharnais@fnq.ca</a:t>
            </a:r>
            <a:r>
              <a:rPr kumimoji="0" lang="fr-CA" sz="280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fr-CA" sz="280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CA" sz="2800" b="1" i="0" u="none" strike="noStrike" kern="1200" cap="none" spc="0" normalizeH="0" baseline="0" noProof="0" dirty="0">
                <a:ln>
                  <a:noFill/>
                </a:ln>
                <a:solidFill>
                  <a:prstClr val="black"/>
                </a:solidFill>
                <a:effectLst/>
                <a:uLnTx/>
                <a:uFillTx/>
                <a:latin typeface="Calibri" panose="020F0502020204030204"/>
                <a:ea typeface="+mn-ea"/>
                <a:cs typeface="+mn-cs"/>
              </a:rPr>
              <a:t>Gestionnaires provinciales de rencontre: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CA" sz="2800" b="0" i="0" u="none" strike="noStrike" kern="1200" cap="none" spc="0" normalizeH="0" baseline="0" noProof="0" dirty="0">
                <a:ln>
                  <a:noFill/>
                </a:ln>
                <a:solidFill>
                  <a:prstClr val="black"/>
                </a:solidFill>
                <a:effectLst/>
                <a:uLnTx/>
                <a:uFillTx/>
                <a:latin typeface="Calibri" panose="020F0502020204030204"/>
                <a:ea typeface="+mn-ea"/>
                <a:cs typeface="+mn-cs"/>
              </a:rPr>
              <a:t>Carole Thomas et Sylvie Potvin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CA"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r>
              <a:rPr lang="fr-CA" b="1" dirty="0"/>
              <a:t>Directrice de rencontre:  </a:t>
            </a:r>
          </a:p>
          <a:p>
            <a:pPr marL="0" indent="0">
              <a:buNone/>
            </a:pPr>
            <a:r>
              <a:rPr lang="fr-CA" dirty="0"/>
              <a:t>Sylvie Potvin       </a:t>
            </a:r>
            <a:r>
              <a:rPr lang="fr-CA" dirty="0">
                <a:hlinkClick r:id="rId3"/>
              </a:rPr>
              <a:t>sylviepotvin2@yahoo.ca</a:t>
            </a:r>
            <a:endParaRPr lang="fr-CA" dirty="0"/>
          </a:p>
          <a:p>
            <a:pPr marL="0" indent="0">
              <a:buNone/>
            </a:pPr>
            <a:endParaRPr lang="fr-CA" dirty="0"/>
          </a:p>
          <a:p>
            <a:r>
              <a:rPr lang="fr-CA" b="1" dirty="0"/>
              <a:t>Responsable des inscriptions:  </a:t>
            </a:r>
          </a:p>
          <a:p>
            <a:pPr marL="0" indent="0">
              <a:buNone/>
            </a:pPr>
            <a:r>
              <a:rPr lang="fr-CA" dirty="0"/>
              <a:t>Carole Thomas   </a:t>
            </a:r>
            <a:r>
              <a:rPr lang="fr-CA" dirty="0">
                <a:hlinkClick r:id="rId4"/>
              </a:rPr>
              <a:t>carole_thomas56@hotmail.com</a:t>
            </a:r>
            <a:endParaRPr lang="fr-CA" dirty="0"/>
          </a:p>
          <a:p>
            <a:pPr marL="0" indent="0">
              <a:buNone/>
            </a:pPr>
            <a:endParaRPr lang="fr-CA" dirty="0"/>
          </a:p>
          <a:p>
            <a:r>
              <a:rPr lang="fr-CA" b="1" dirty="0"/>
              <a:t>Responsable des officiels:  </a:t>
            </a:r>
          </a:p>
          <a:p>
            <a:pPr marL="0" indent="0">
              <a:buNone/>
            </a:pPr>
            <a:r>
              <a:rPr lang="fr-CA" dirty="0"/>
              <a:t>Carole Thomas   </a:t>
            </a:r>
            <a:r>
              <a:rPr lang="fr-CA" dirty="0">
                <a:hlinkClick r:id="rId4"/>
              </a:rPr>
              <a:t>carole_thomas56@hotmail.com</a:t>
            </a:r>
            <a:r>
              <a:rPr lang="fr-CA" dirty="0"/>
              <a:t> </a:t>
            </a:r>
          </a:p>
          <a:p>
            <a:endParaRPr lang="en-US" dirty="0"/>
          </a:p>
        </p:txBody>
      </p:sp>
    </p:spTree>
    <p:extLst>
      <p:ext uri="{BB962C8B-B14F-4D97-AF65-F5344CB8AC3E}">
        <p14:creationId xmlns:p14="http://schemas.microsoft.com/office/powerpoint/2010/main" val="34688624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51598D44-D53F-8883-CB67-BD9EE39E59C3}"/>
              </a:ext>
            </a:extLst>
          </p:cNvPr>
          <p:cNvSpPr>
            <a:spLocks noGrp="1"/>
          </p:cNvSpPr>
          <p:nvPr>
            <p:ph type="title"/>
          </p:nvPr>
        </p:nvSpPr>
        <p:spPr>
          <a:xfrm>
            <a:off x="638881" y="457200"/>
            <a:ext cx="10909640" cy="1368614"/>
          </a:xfrm>
        </p:spPr>
        <p:txBody>
          <a:bodyPr vert="horz" lIns="91440" tIns="45720" rIns="91440" bIns="45720" rtlCol="0" anchor="ctr">
            <a:normAutofit/>
          </a:bodyPr>
          <a:lstStyle/>
          <a:p>
            <a:pPr algn="ctr"/>
            <a:r>
              <a:rPr lang="en-US" sz="6600"/>
              <a:t>Entrée du site de compétition</a:t>
            </a:r>
          </a:p>
        </p:txBody>
      </p:sp>
      <p:sp>
        <p:nvSpPr>
          <p:cNvPr id="16"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3524F283-9505-C030-875A-D237025B6C6C}"/>
              </a:ext>
            </a:extLst>
          </p:cNvPr>
          <p:cNvPicPr>
            <a:picLocks noGrp="1" noChangeAspect="1"/>
          </p:cNvPicPr>
          <p:nvPr>
            <p:ph idx="4294967295"/>
          </p:nvPr>
        </p:nvPicPr>
        <p:blipFill>
          <a:blip r:embed="rId2"/>
          <a:stretch>
            <a:fillRect/>
          </a:stretch>
        </p:blipFill>
        <p:spPr>
          <a:xfrm>
            <a:off x="723393" y="2452680"/>
            <a:ext cx="5060958" cy="3795720"/>
          </a:xfrm>
          <a:prstGeom prst="rect">
            <a:avLst/>
          </a:prstGeom>
        </p:spPr>
      </p:pic>
      <p:pic>
        <p:nvPicPr>
          <p:cNvPr id="6" name="Picture 5">
            <a:extLst>
              <a:ext uri="{FF2B5EF4-FFF2-40B4-BE49-F238E27FC236}">
                <a16:creationId xmlns:a16="http://schemas.microsoft.com/office/drawing/2014/main" id="{6B38611C-5E08-B441-430A-97D6D95123B2}"/>
              </a:ext>
            </a:extLst>
          </p:cNvPr>
          <p:cNvPicPr>
            <a:picLocks noChangeAspect="1"/>
          </p:cNvPicPr>
          <p:nvPr/>
        </p:nvPicPr>
        <p:blipFill>
          <a:blip r:embed="rId3"/>
          <a:stretch>
            <a:fillRect/>
          </a:stretch>
        </p:blipFill>
        <p:spPr>
          <a:xfrm>
            <a:off x="6404601" y="2452680"/>
            <a:ext cx="5060958" cy="3795720"/>
          </a:xfrm>
          <a:prstGeom prst="rect">
            <a:avLst/>
          </a:prstGeom>
        </p:spPr>
      </p:pic>
    </p:spTree>
    <p:extLst>
      <p:ext uri="{BB962C8B-B14F-4D97-AF65-F5344CB8AC3E}">
        <p14:creationId xmlns:p14="http://schemas.microsoft.com/office/powerpoint/2010/main" val="18705060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25061A-8B7E-481F-A0F5-3AFED2B159CC}"/>
              </a:ext>
            </a:extLst>
          </p:cNvPr>
          <p:cNvSpPr>
            <a:spLocks noGrp="1"/>
          </p:cNvSpPr>
          <p:nvPr>
            <p:ph type="title"/>
          </p:nvPr>
        </p:nvSpPr>
        <p:spPr>
          <a:xfrm>
            <a:off x="838200" y="0"/>
            <a:ext cx="10515600" cy="1325563"/>
          </a:xfrm>
        </p:spPr>
        <p:txBody>
          <a:bodyPr/>
          <a:lstStyle/>
          <a:p>
            <a:r>
              <a:rPr lang="en-CA" dirty="0" err="1">
                <a:solidFill>
                  <a:schemeClr val="accent1"/>
                </a:solidFill>
              </a:rPr>
              <a:t>Accessibilité</a:t>
            </a:r>
            <a:endParaRPr lang="en-US" dirty="0">
              <a:solidFill>
                <a:schemeClr val="accent1"/>
              </a:solidFill>
            </a:endParaRPr>
          </a:p>
        </p:txBody>
      </p:sp>
      <p:sp>
        <p:nvSpPr>
          <p:cNvPr id="3" name="Espace réservé du contenu 2">
            <a:extLst>
              <a:ext uri="{FF2B5EF4-FFF2-40B4-BE49-F238E27FC236}">
                <a16:creationId xmlns:a16="http://schemas.microsoft.com/office/drawing/2014/main" id="{65DDA331-5570-4D28-80E6-8F1E9B3E02BB}"/>
              </a:ext>
            </a:extLst>
          </p:cNvPr>
          <p:cNvSpPr>
            <a:spLocks noGrp="1"/>
          </p:cNvSpPr>
          <p:nvPr>
            <p:ph idx="1"/>
          </p:nvPr>
        </p:nvSpPr>
        <p:spPr>
          <a:xfrm>
            <a:off x="838200" y="1408386"/>
            <a:ext cx="10515600" cy="5055476"/>
          </a:xfrm>
        </p:spPr>
        <p:txBody>
          <a:bodyPr>
            <a:normAutofit lnSpcReduction="10000"/>
          </a:bodyPr>
          <a:lstStyle/>
          <a:p>
            <a:pPr>
              <a:lnSpc>
                <a:spcPct val="107000"/>
              </a:lnSpc>
              <a:spcAft>
                <a:spcPts val="800"/>
              </a:spcAft>
            </a:pPr>
            <a:r>
              <a:rPr lang="fr-CA" sz="2400" dirty="0"/>
              <a:t>Le site de compétition sera localisé dans le Jardin des Floralies sur l’île Notre-Dame. Le bâtiment adjacent est le pavillon Toundra localisé au 1, circuit Gilles-Villeneuve.</a:t>
            </a:r>
            <a:endParaRPr lang="fr-CA" dirty="0"/>
          </a:p>
          <a:p>
            <a:pPr marL="457200" lvl="1" indent="0">
              <a:buNone/>
            </a:pPr>
            <a:endParaRPr lang="fr-CA" dirty="0"/>
          </a:p>
          <a:p>
            <a:r>
              <a:rPr lang="fr-CA" u="sng" dirty="0"/>
              <a:t>Transport collectif ou actif (fortement recommandé)</a:t>
            </a:r>
          </a:p>
          <a:p>
            <a:pPr lvl="1"/>
            <a:r>
              <a:rPr lang="fr-CA" dirty="0"/>
              <a:t>La station métro la plus proche est la station « Parc Jean-Drapeau » sur la ligne jaune</a:t>
            </a:r>
          </a:p>
          <a:p>
            <a:pPr lvl="1"/>
            <a:r>
              <a:rPr lang="fr-CA" dirty="0"/>
              <a:t>La navette 768 fera le trajet entre la station et le site de compétition toutes les 20 minutes. (Prévoir 8 minutes) En fonction dès 6h30am </a:t>
            </a:r>
          </a:p>
          <a:p>
            <a:pPr lvl="1"/>
            <a:r>
              <a:rPr lang="fr-CA" dirty="0"/>
              <a:t>La distance à la marche entre la station et le site de compétition est de 1,6 km (Prévoir 20 minutes)</a:t>
            </a:r>
          </a:p>
          <a:p>
            <a:pPr lvl="1"/>
            <a:r>
              <a:rPr lang="fr-FR" dirty="0"/>
              <a:t>Une station </a:t>
            </a:r>
            <a:r>
              <a:rPr lang="fr-FR" dirty="0" err="1"/>
              <a:t>Bixi</a:t>
            </a:r>
            <a:r>
              <a:rPr lang="fr-FR" dirty="0"/>
              <a:t> est disponible à la sortie de la station ainsi qu’à l’entrée du site de compétition.  Prévoir 5 minutes (Aucune garantie d’avoir un vélo ou une place disponible)</a:t>
            </a:r>
          </a:p>
          <a:p>
            <a:pPr lvl="1"/>
            <a:endParaRPr lang="en-US" dirty="0"/>
          </a:p>
        </p:txBody>
      </p:sp>
    </p:spTree>
    <p:extLst>
      <p:ext uri="{BB962C8B-B14F-4D97-AF65-F5344CB8AC3E}">
        <p14:creationId xmlns:p14="http://schemas.microsoft.com/office/powerpoint/2010/main" val="31187583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2170C-C462-3A8A-0BCA-C1B383C0DA22}"/>
              </a:ext>
            </a:extLst>
          </p:cNvPr>
          <p:cNvSpPr>
            <a:spLocks noGrp="1"/>
          </p:cNvSpPr>
          <p:nvPr>
            <p:ph type="title"/>
          </p:nvPr>
        </p:nvSpPr>
        <p:spPr>
          <a:xfrm>
            <a:off x="756920" y="-254635"/>
            <a:ext cx="10515600" cy="1325563"/>
          </a:xfrm>
        </p:spPr>
        <p:txBody>
          <a:bodyPr/>
          <a:lstStyle/>
          <a:p>
            <a:r>
              <a:rPr lang="en-CA" dirty="0" err="1">
                <a:solidFill>
                  <a:schemeClr val="accent1"/>
                </a:solidFill>
              </a:rPr>
              <a:t>Accessibilité</a:t>
            </a:r>
            <a:r>
              <a:rPr lang="en-CA" dirty="0">
                <a:solidFill>
                  <a:schemeClr val="accent1"/>
                </a:solidFill>
              </a:rPr>
              <a:t> (suite)</a:t>
            </a:r>
            <a:endParaRPr lang="en-CA" dirty="0"/>
          </a:p>
        </p:txBody>
      </p:sp>
      <p:sp>
        <p:nvSpPr>
          <p:cNvPr id="3" name="Content Placeholder 2">
            <a:extLst>
              <a:ext uri="{FF2B5EF4-FFF2-40B4-BE49-F238E27FC236}">
                <a16:creationId xmlns:a16="http://schemas.microsoft.com/office/drawing/2014/main" id="{1EBAD324-AB94-A5C6-9742-398F8C9FEF87}"/>
              </a:ext>
            </a:extLst>
          </p:cNvPr>
          <p:cNvSpPr>
            <a:spLocks noGrp="1"/>
          </p:cNvSpPr>
          <p:nvPr>
            <p:ph idx="1"/>
          </p:nvPr>
        </p:nvSpPr>
        <p:spPr>
          <a:xfrm>
            <a:off x="635000" y="1266824"/>
            <a:ext cx="10515600" cy="4666615"/>
          </a:xfrm>
        </p:spPr>
        <p:txBody>
          <a:bodyPr>
            <a:normAutofit fontScale="77500" lnSpcReduction="20000"/>
          </a:bodyPr>
          <a:lstStyle/>
          <a:p>
            <a:r>
              <a:rPr lang="fr-FR" b="1" dirty="0"/>
              <a:t>Pour les visiteurs en auto :</a:t>
            </a:r>
          </a:p>
          <a:p>
            <a:pPr marL="0" indent="0">
              <a:buNone/>
            </a:pPr>
            <a:endParaRPr lang="fr-FR" b="1" dirty="0"/>
          </a:p>
          <a:p>
            <a:r>
              <a:rPr lang="fr-FR" dirty="0"/>
              <a:t>Stationnement au P15 : disponible toute la journée et service de navettage qui début à 6h30</a:t>
            </a:r>
          </a:p>
          <a:p>
            <a:r>
              <a:rPr lang="fr-FR" dirty="0"/>
              <a:t>Stationnement P5 : disponible avant 7h. </a:t>
            </a:r>
          </a:p>
          <a:p>
            <a:r>
              <a:rPr lang="fr-FR" dirty="0"/>
              <a:t>Stationnement P9 ou P10 : disponible et service de navettage qui début à 6h30 </a:t>
            </a:r>
          </a:p>
          <a:p>
            <a:pPr marL="0" indent="0">
              <a:buNone/>
            </a:pPr>
            <a:r>
              <a:rPr lang="fr-FR" dirty="0"/>
              <a:t>	* suivre les </a:t>
            </a:r>
            <a:r>
              <a:rPr lang="fr-FR" dirty="0">
                <a:solidFill>
                  <a:srgbClr val="0070C0"/>
                </a:solidFill>
              </a:rPr>
              <a:t>traits bleus </a:t>
            </a:r>
            <a:r>
              <a:rPr lang="fr-FR" dirty="0"/>
              <a:t>sur le plan de mobilité page suivante </a:t>
            </a:r>
          </a:p>
          <a:p>
            <a:r>
              <a:rPr lang="fr-FR" dirty="0"/>
              <a:t>Le stationnement payant le plus près est le P5 et sera disponible aux premiers arrivants. Les places sont limitées.</a:t>
            </a:r>
          </a:p>
          <a:p>
            <a:r>
              <a:rPr lang="fr-FR" dirty="0"/>
              <a:t>L’option suivante est le stationnement P15, qui se trouve près de La Ronde, une navette sera alors disponible pour se rendre au site de compétition. Il faudra prévoir un bon 10-15 minutes entre le stationnement et le site de compétition.</a:t>
            </a:r>
          </a:p>
          <a:p>
            <a:r>
              <a:rPr lang="fr-FR" dirty="0"/>
              <a:t>Pour les athlètes arrivant de partout au Québec, il est recommandé d’utiliser le stationnement d’une station de métro à l’extérieur du parc Jean Drapeau et de faire le trajet en transport collectif (i.e., Station Longueuil – Université de Sherbrooke)</a:t>
            </a:r>
          </a:p>
          <a:p>
            <a:endParaRPr lang="en-CA" dirty="0"/>
          </a:p>
        </p:txBody>
      </p:sp>
    </p:spTree>
    <p:extLst>
      <p:ext uri="{BB962C8B-B14F-4D97-AF65-F5344CB8AC3E}">
        <p14:creationId xmlns:p14="http://schemas.microsoft.com/office/powerpoint/2010/main" val="39478550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5043431-B779-3882-D2E0-4C6224AB2D2C}"/>
              </a:ext>
            </a:extLst>
          </p:cNvPr>
          <p:cNvPicPr>
            <a:picLocks noGrp="1" noChangeAspect="1"/>
          </p:cNvPicPr>
          <p:nvPr>
            <p:ph idx="1"/>
          </p:nvPr>
        </p:nvPicPr>
        <p:blipFill>
          <a:blip r:embed="rId2"/>
          <a:stretch>
            <a:fillRect/>
          </a:stretch>
        </p:blipFill>
        <p:spPr>
          <a:xfrm>
            <a:off x="209830" y="914400"/>
            <a:ext cx="11784330" cy="4890499"/>
          </a:xfrm>
          <a:prstGeom prst="rect">
            <a:avLst/>
          </a:prstGeom>
        </p:spPr>
      </p:pic>
    </p:spTree>
    <p:extLst>
      <p:ext uri="{BB962C8B-B14F-4D97-AF65-F5344CB8AC3E}">
        <p14:creationId xmlns:p14="http://schemas.microsoft.com/office/powerpoint/2010/main" val="9515221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A2FD3F-A27D-4E2E-8996-528245138616}"/>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5400" dirty="0"/>
              <a:t>Bonne </a:t>
            </a:r>
            <a:r>
              <a:rPr lang="en-US" sz="5400" dirty="0" err="1"/>
              <a:t>compétition</a:t>
            </a:r>
            <a:r>
              <a:rPr lang="en-US" sz="5400" dirty="0"/>
              <a:t>!</a:t>
            </a:r>
          </a:p>
        </p:txBody>
      </p:sp>
      <p:sp>
        <p:nvSpPr>
          <p:cNvPr id="5" name="Espace réservé du texte 4">
            <a:extLst>
              <a:ext uri="{FF2B5EF4-FFF2-40B4-BE49-F238E27FC236}">
                <a16:creationId xmlns:a16="http://schemas.microsoft.com/office/drawing/2014/main" id="{CB3E5AB1-E310-4AEB-B8DB-F6EFEE59DFB0}"/>
              </a:ext>
            </a:extLst>
          </p:cNvPr>
          <p:cNvSpPr>
            <a:spLocks noGrp="1"/>
          </p:cNvSpPr>
          <p:nvPr>
            <p:ph type="body" idx="1"/>
          </p:nvPr>
        </p:nvSpPr>
        <p:spPr>
          <a:xfrm>
            <a:off x="7464612" y="4750893"/>
            <a:ext cx="4087305" cy="1147863"/>
          </a:xfrm>
        </p:spPr>
        <p:txBody>
          <a:bodyPr vert="horz" lIns="91440" tIns="45720" rIns="91440" bIns="45720" rtlCol="0" anchor="t">
            <a:normAutofit/>
          </a:bodyPr>
          <a:lstStyle/>
          <a:p>
            <a:endParaRPr lang="en-US" sz="2000">
              <a:solidFill>
                <a:schemeClr val="tx1"/>
              </a:solidFill>
            </a:endParaRPr>
          </a:p>
        </p:txBody>
      </p:sp>
      <p:sp>
        <p:nvSpPr>
          <p:cNvPr id="32" name="Freeform: Shape 27">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Image 5">
            <a:extLst>
              <a:ext uri="{FF2B5EF4-FFF2-40B4-BE49-F238E27FC236}">
                <a16:creationId xmlns:a16="http://schemas.microsoft.com/office/drawing/2014/main" id="{C41BB927-EAA3-4B57-A613-712160559D71}"/>
              </a:ext>
            </a:extLst>
          </p:cNvPr>
          <p:cNvPicPr>
            <a:picLocks noChangeAspect="1"/>
          </p:cNvPicPr>
          <p:nvPr/>
        </p:nvPicPr>
        <p:blipFill rotWithShape="1">
          <a:blip r:embed="rId2"/>
          <a:srcRect t="2062" b="1096"/>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68205696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ACA2EA0-FFD3-42EC-9406-B595015ED9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D5288BCE-665C-472A-8C43-664BCFA31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8762" y="1247775"/>
            <a:ext cx="9144000" cy="3007447"/>
          </a:xfrm>
          <a:prstGeom prst="rect">
            <a:avLst/>
          </a:prstGeom>
          <a:solidFill>
            <a:schemeClr val="bg1"/>
          </a:solidFill>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Title 3">
            <a:extLst>
              <a:ext uri="{FF2B5EF4-FFF2-40B4-BE49-F238E27FC236}">
                <a16:creationId xmlns:a16="http://schemas.microsoft.com/office/drawing/2014/main" id="{77C94EEC-EBC3-6623-E89C-20EC452B19EF}"/>
              </a:ext>
            </a:extLst>
          </p:cNvPr>
          <p:cNvSpPr>
            <a:spLocks noGrp="1"/>
          </p:cNvSpPr>
          <p:nvPr>
            <p:ph type="ctrTitle"/>
          </p:nvPr>
        </p:nvSpPr>
        <p:spPr>
          <a:xfrm>
            <a:off x="1804988" y="1442172"/>
            <a:ext cx="8582025" cy="2177328"/>
          </a:xfrm>
        </p:spPr>
        <p:txBody>
          <a:bodyPr anchor="ctr">
            <a:normAutofit/>
          </a:bodyPr>
          <a:lstStyle/>
          <a:p>
            <a:r>
              <a:rPr lang="fr-CA" sz="6600" dirty="0"/>
              <a:t>INFOS GÉNÉRALES</a:t>
            </a:r>
            <a:endParaRPr lang="en-CA" sz="6600" dirty="0"/>
          </a:p>
        </p:txBody>
      </p:sp>
      <p:sp>
        <p:nvSpPr>
          <p:cNvPr id="14" name="Rectangle: Rounded Corners 13">
            <a:extLst>
              <a:ext uri="{FF2B5EF4-FFF2-40B4-BE49-F238E27FC236}">
                <a16:creationId xmlns:a16="http://schemas.microsoft.com/office/drawing/2014/main" id="{46C57131-53A7-4C1A-BEA8-25F06A06AD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7872" y="3912322"/>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4">
            <a:extLst>
              <a:ext uri="{FF2B5EF4-FFF2-40B4-BE49-F238E27FC236}">
                <a16:creationId xmlns:a16="http://schemas.microsoft.com/office/drawing/2014/main" id="{2675BCE2-4BF5-C57D-1EB8-02AF1D3051C1}"/>
              </a:ext>
            </a:extLst>
          </p:cNvPr>
          <p:cNvSpPr>
            <a:spLocks noGrp="1"/>
          </p:cNvSpPr>
          <p:nvPr>
            <p:ph type="subTitle" idx="1"/>
          </p:nvPr>
        </p:nvSpPr>
        <p:spPr>
          <a:xfrm>
            <a:off x="2566988" y="3962400"/>
            <a:ext cx="7058025" cy="581025"/>
          </a:xfrm>
        </p:spPr>
        <p:txBody>
          <a:bodyPr anchor="ctr">
            <a:normAutofit/>
          </a:bodyPr>
          <a:lstStyle/>
          <a:p>
            <a:endParaRPr lang="en-CA" sz="2800">
              <a:solidFill>
                <a:srgbClr val="FFFFFF"/>
              </a:solidFill>
            </a:endParaRPr>
          </a:p>
        </p:txBody>
      </p:sp>
    </p:spTree>
    <p:extLst>
      <p:ext uri="{BB962C8B-B14F-4D97-AF65-F5344CB8AC3E}">
        <p14:creationId xmlns:p14="http://schemas.microsoft.com/office/powerpoint/2010/main" val="1878131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EB49D3-0C9F-433E-BC55-DE9C98D0960B}"/>
              </a:ext>
            </a:extLst>
          </p:cNvPr>
          <p:cNvSpPr>
            <a:spLocks noGrp="1"/>
          </p:cNvSpPr>
          <p:nvPr>
            <p:ph type="title"/>
          </p:nvPr>
        </p:nvSpPr>
        <p:spPr>
          <a:xfrm>
            <a:off x="838200" y="1"/>
            <a:ext cx="10515600" cy="944880"/>
          </a:xfrm>
        </p:spPr>
        <p:txBody>
          <a:bodyPr/>
          <a:lstStyle/>
          <a:p>
            <a:r>
              <a:rPr lang="en-CA" dirty="0">
                <a:solidFill>
                  <a:schemeClr val="accent1"/>
                </a:solidFill>
              </a:rPr>
              <a:t>Format de la compétition</a:t>
            </a:r>
            <a:endParaRPr lang="en-US" dirty="0">
              <a:solidFill>
                <a:schemeClr val="accent1"/>
              </a:solidFill>
            </a:endParaRPr>
          </a:p>
        </p:txBody>
      </p:sp>
      <p:sp>
        <p:nvSpPr>
          <p:cNvPr id="3" name="Espace réservé du contenu 2">
            <a:extLst>
              <a:ext uri="{FF2B5EF4-FFF2-40B4-BE49-F238E27FC236}">
                <a16:creationId xmlns:a16="http://schemas.microsoft.com/office/drawing/2014/main" id="{4EB68031-328C-4622-B683-F4BA8098D5F0}"/>
              </a:ext>
            </a:extLst>
          </p:cNvPr>
          <p:cNvSpPr>
            <a:spLocks noGrp="1"/>
          </p:cNvSpPr>
          <p:nvPr>
            <p:ph idx="1"/>
          </p:nvPr>
        </p:nvSpPr>
        <p:spPr>
          <a:xfrm>
            <a:off x="386080" y="944882"/>
            <a:ext cx="11501120" cy="5913118"/>
          </a:xfrm>
        </p:spPr>
        <p:txBody>
          <a:bodyPr>
            <a:normAutofit fontScale="25000" lnSpcReduction="20000"/>
          </a:bodyPr>
          <a:lstStyle/>
          <a:p>
            <a:r>
              <a:rPr lang="fr-CA" sz="6400" b="1" dirty="0"/>
              <a:t>PARCOURS </a:t>
            </a:r>
          </a:p>
          <a:p>
            <a:r>
              <a:rPr lang="fr-CA" sz="6400" dirty="0"/>
              <a:t>Toutes les épreuves se nageront sur un circuit fermé de 1000m; les relais se feront sur un parcours de 500m.</a:t>
            </a:r>
          </a:p>
          <a:p>
            <a:r>
              <a:rPr lang="fr-CA" sz="6400" dirty="0"/>
              <a:t>Les départs se feront dans l’eau, la main sur une corde.</a:t>
            </a:r>
          </a:p>
          <a:p>
            <a:r>
              <a:rPr lang="fr-CA" sz="6400" dirty="0"/>
              <a:t>Une plateforme de ravitaillement adjacente au parcours sera disponible pour les participants du 10 km, mais également pour ceux du 3 km, du 5 km qui le désirent.</a:t>
            </a:r>
            <a:endParaRPr lang="en-CA" sz="6400" dirty="0"/>
          </a:p>
          <a:p>
            <a:pPr marL="0" indent="0">
              <a:buNone/>
            </a:pPr>
            <a:endParaRPr lang="fr-CA" sz="4000" dirty="0"/>
          </a:p>
          <a:p>
            <a:r>
              <a:rPr lang="fr-CA" sz="6400" b="1" dirty="0"/>
              <a:t>DÉROULEMENT DE LA COMPÉTITION</a:t>
            </a:r>
          </a:p>
          <a:p>
            <a:r>
              <a:rPr lang="fr-CA" sz="6400" dirty="0"/>
              <a:t>Toutes les épreuves se nageront mixtes, senior et finale contre-la-montre</a:t>
            </a:r>
          </a:p>
          <a:p>
            <a:r>
              <a:rPr lang="fr-CA" sz="6400" dirty="0"/>
              <a:t>À l’exception du 2 km qui sera séparé H et F,  ainsi que le 5km qui se nagera en 3 départs a cinq minutes d’intervalle</a:t>
            </a:r>
          </a:p>
          <a:p>
            <a:pPr lvl="1"/>
            <a:r>
              <a:rPr lang="fr-CA" sz="4300" dirty="0"/>
              <a:t>▪ Hommes et Femmes 18 ans et +</a:t>
            </a:r>
          </a:p>
          <a:p>
            <a:pPr lvl="1"/>
            <a:r>
              <a:rPr lang="fr-CA" sz="4300" dirty="0"/>
              <a:t>▪ Hommes 14-17 ans ▪ Femmes 14-17 ans </a:t>
            </a:r>
          </a:p>
          <a:p>
            <a:pPr marL="457200" lvl="1" indent="0">
              <a:buNone/>
            </a:pPr>
            <a:endParaRPr lang="fr-CA" dirty="0"/>
          </a:p>
          <a:p>
            <a:pPr>
              <a:spcAft>
                <a:spcPts val="400"/>
              </a:spcAft>
            </a:pPr>
            <a:r>
              <a:rPr lang="fr-CA" sz="6400" b="1" dirty="0"/>
              <a:t>ÉPREUVES DE RELAIS </a:t>
            </a:r>
            <a:endParaRPr lang="en-CA" sz="6400" b="1" dirty="0"/>
          </a:p>
          <a:p>
            <a:pPr lvl="0">
              <a:buClr>
                <a:srgbClr val="1F4E79"/>
              </a:buClr>
            </a:pPr>
            <a:r>
              <a:rPr lang="fr-CA" sz="6400" dirty="0"/>
              <a:t>Les relais se nageront en catégorie ouverte, sans limites d’âge et des classements homme, femme et mixte seront produits</a:t>
            </a:r>
            <a:endParaRPr lang="en-CA" sz="6400" dirty="0"/>
          </a:p>
          <a:p>
            <a:pPr lvl="0">
              <a:buClr>
                <a:srgbClr val="1F4E79"/>
              </a:buClr>
            </a:pPr>
            <a:r>
              <a:rPr lang="fr-CA" sz="6400" dirty="0"/>
              <a:t>Le nageur ne sera pas autorisé à participer à un même relais dans des équipes différentes.</a:t>
            </a:r>
            <a:endParaRPr lang="en-CA" sz="6400" dirty="0"/>
          </a:p>
          <a:p>
            <a:pPr marL="0" indent="0">
              <a:buNone/>
            </a:pPr>
            <a:endParaRPr lang="fr-CA" dirty="0"/>
          </a:p>
          <a:p>
            <a:pPr>
              <a:spcAft>
                <a:spcPts val="400"/>
              </a:spcAft>
            </a:pPr>
            <a:r>
              <a:rPr lang="fr-CA" sz="6400" b="1" dirty="0"/>
              <a:t>TEMPS LIMITE</a:t>
            </a:r>
            <a:endParaRPr lang="en-CA" sz="6400" b="1" dirty="0"/>
          </a:p>
          <a:p>
            <a:pPr marL="342900" lvl="0">
              <a:buClr>
                <a:srgbClr val="1F4E79"/>
              </a:buClr>
            </a:pPr>
            <a:r>
              <a:rPr lang="fr-CA" sz="6400" dirty="0"/>
              <a:t>Les participants auront une durée maximale pour terminer l’épreuve :</a:t>
            </a:r>
            <a:endParaRPr lang="en-CA" sz="6400" dirty="0"/>
          </a:p>
          <a:p>
            <a:pPr marL="742950" lvl="1"/>
            <a:r>
              <a:rPr lang="fr-CA" sz="5600" dirty="0"/>
              <a:t>1 km : 30 minutes</a:t>
            </a:r>
            <a:endParaRPr lang="en-CA" sz="5600" dirty="0"/>
          </a:p>
          <a:p>
            <a:pPr marL="742950" lvl="1"/>
            <a:r>
              <a:rPr lang="fr-CA" sz="5600" dirty="0"/>
              <a:t>2 km : 45 minutes</a:t>
            </a:r>
            <a:endParaRPr lang="en-CA" sz="5600" dirty="0"/>
          </a:p>
          <a:p>
            <a:pPr marL="742950" lvl="1"/>
            <a:r>
              <a:rPr lang="fr-CA" sz="5600" dirty="0"/>
              <a:t>3 km : 1h15</a:t>
            </a:r>
            <a:endParaRPr lang="en-CA" sz="5600" dirty="0"/>
          </a:p>
          <a:p>
            <a:pPr marL="742950" lvl="1"/>
            <a:r>
              <a:rPr lang="fr-CA" sz="5600" dirty="0"/>
              <a:t>5 km : 1h45</a:t>
            </a:r>
            <a:endParaRPr lang="en-CA" sz="5600" dirty="0"/>
          </a:p>
          <a:p>
            <a:pPr marL="742950" lvl="1"/>
            <a:r>
              <a:rPr lang="fr-CA" sz="5600" dirty="0"/>
              <a:t>10 km : 3h20</a:t>
            </a:r>
            <a:endParaRPr lang="en-CA" sz="5600" dirty="0"/>
          </a:p>
          <a:p>
            <a:endParaRPr lang="fr-CA" dirty="0"/>
          </a:p>
          <a:p>
            <a:pPr marL="0" indent="0">
              <a:buNone/>
            </a:pPr>
            <a:endParaRPr lang="fr-CA" dirty="0"/>
          </a:p>
          <a:p>
            <a:endParaRPr lang="en-US" dirty="0"/>
          </a:p>
        </p:txBody>
      </p:sp>
    </p:spTree>
    <p:extLst>
      <p:ext uri="{BB962C8B-B14F-4D97-AF65-F5344CB8AC3E}">
        <p14:creationId xmlns:p14="http://schemas.microsoft.com/office/powerpoint/2010/main" val="4081726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25DE2F-D634-4328-98C1-2D00DD9C00A0}"/>
              </a:ext>
            </a:extLst>
          </p:cNvPr>
          <p:cNvSpPr>
            <a:spLocks noGrp="1"/>
          </p:cNvSpPr>
          <p:nvPr>
            <p:ph type="title"/>
          </p:nvPr>
        </p:nvSpPr>
        <p:spPr>
          <a:xfrm>
            <a:off x="838200" y="18255"/>
            <a:ext cx="10515600" cy="936785"/>
          </a:xfrm>
        </p:spPr>
        <p:txBody>
          <a:bodyPr/>
          <a:lstStyle/>
          <a:p>
            <a:r>
              <a:rPr lang="en-CA" dirty="0" err="1">
                <a:solidFill>
                  <a:schemeClr val="accent1"/>
                </a:solidFill>
              </a:rPr>
              <a:t>Catégories</a:t>
            </a:r>
            <a:r>
              <a:rPr lang="en-CA" dirty="0">
                <a:solidFill>
                  <a:schemeClr val="accent1"/>
                </a:solidFill>
              </a:rPr>
              <a:t> </a:t>
            </a:r>
            <a:r>
              <a:rPr lang="en-CA" dirty="0" err="1">
                <a:solidFill>
                  <a:schemeClr val="accent1"/>
                </a:solidFill>
              </a:rPr>
              <a:t>d’âge</a:t>
            </a:r>
            <a:endParaRPr lang="en-US" dirty="0">
              <a:solidFill>
                <a:schemeClr val="accent1"/>
              </a:solidFill>
            </a:endParaRPr>
          </a:p>
        </p:txBody>
      </p:sp>
      <p:sp>
        <p:nvSpPr>
          <p:cNvPr id="3" name="Espace réservé du contenu 2">
            <a:extLst>
              <a:ext uri="{FF2B5EF4-FFF2-40B4-BE49-F238E27FC236}">
                <a16:creationId xmlns:a16="http://schemas.microsoft.com/office/drawing/2014/main" id="{F0963CA7-1ADD-4855-A550-C82769DC49CC}"/>
              </a:ext>
            </a:extLst>
          </p:cNvPr>
          <p:cNvSpPr>
            <a:spLocks noGrp="1"/>
          </p:cNvSpPr>
          <p:nvPr>
            <p:ph idx="1"/>
          </p:nvPr>
        </p:nvSpPr>
        <p:spPr>
          <a:xfrm>
            <a:off x="416560" y="1026160"/>
            <a:ext cx="11247120" cy="5537200"/>
          </a:xfrm>
        </p:spPr>
        <p:txBody>
          <a:bodyPr>
            <a:normAutofit fontScale="25000" lnSpcReduction="20000"/>
          </a:bodyPr>
          <a:lstStyle/>
          <a:p>
            <a:pPr>
              <a:spcAft>
                <a:spcPts val="600"/>
              </a:spcAft>
            </a:pPr>
            <a:r>
              <a:rPr lang="fr-CA" sz="6400" b="1" dirty="0"/>
              <a:t>Épreuves Groupes d’âge</a:t>
            </a:r>
            <a:endParaRPr lang="en-CA" sz="6400" b="1" dirty="0"/>
          </a:p>
          <a:p>
            <a:pPr lvl="0">
              <a:buClr>
                <a:srgbClr val="1F4E79"/>
              </a:buClr>
            </a:pPr>
            <a:r>
              <a:rPr lang="fr-CA" sz="6400" dirty="0"/>
              <a:t>Les groupes d’âges de chacun des genres pour les épreuves sont :</a:t>
            </a:r>
            <a:endParaRPr lang="en-CA" sz="6400" dirty="0"/>
          </a:p>
          <a:p>
            <a:pPr marL="685800" lvl="2">
              <a:spcBef>
                <a:spcPts val="1000"/>
              </a:spcBef>
            </a:pPr>
            <a:r>
              <a:rPr lang="fr-CA" sz="5600" dirty="0"/>
              <a:t>1km : </a:t>
            </a:r>
            <a:r>
              <a:rPr lang="fr-CA" sz="5600" b="1" dirty="0"/>
              <a:t>11 ans</a:t>
            </a:r>
            <a:r>
              <a:rPr lang="fr-CA" sz="5600" dirty="0"/>
              <a:t>, 12-13 ans, 14-15 ans, 16-17 ans et 18 ans et +</a:t>
            </a:r>
            <a:endParaRPr lang="en-CA" sz="5600" dirty="0"/>
          </a:p>
          <a:p>
            <a:pPr marL="685800" lvl="2">
              <a:spcBef>
                <a:spcPts val="1000"/>
              </a:spcBef>
            </a:pPr>
            <a:r>
              <a:rPr lang="fr-CA" sz="5600" dirty="0"/>
              <a:t>2km : </a:t>
            </a:r>
            <a:r>
              <a:rPr lang="fr-CA" sz="5600" b="1" dirty="0"/>
              <a:t>12-13 ans</a:t>
            </a:r>
            <a:r>
              <a:rPr lang="fr-CA" sz="5600" dirty="0"/>
              <a:t>, 14-15 ans, 16-17 ans et 18 ans et +</a:t>
            </a:r>
            <a:endParaRPr lang="en-CA" sz="5600" dirty="0"/>
          </a:p>
          <a:p>
            <a:pPr marL="685800" lvl="2">
              <a:spcBef>
                <a:spcPts val="1000"/>
              </a:spcBef>
            </a:pPr>
            <a:r>
              <a:rPr lang="fr-CA" sz="5600" dirty="0"/>
              <a:t>5km : </a:t>
            </a:r>
            <a:r>
              <a:rPr lang="fr-CA" sz="5600" b="1" dirty="0"/>
              <a:t>14-15 ans</a:t>
            </a:r>
            <a:r>
              <a:rPr lang="fr-CA" sz="5600" dirty="0"/>
              <a:t>, </a:t>
            </a:r>
            <a:r>
              <a:rPr lang="fr-CA" sz="5600" b="1" dirty="0"/>
              <a:t>16-17 ans </a:t>
            </a:r>
            <a:r>
              <a:rPr lang="fr-CA" sz="5600" dirty="0"/>
              <a:t>et 18 ans et +    </a:t>
            </a:r>
            <a:endParaRPr lang="en-CA" sz="5600" dirty="0"/>
          </a:p>
          <a:p>
            <a:pPr marL="685800" lvl="2">
              <a:spcBef>
                <a:spcPts val="1000"/>
              </a:spcBef>
            </a:pPr>
            <a:r>
              <a:rPr lang="fr-CA" sz="5600" dirty="0"/>
              <a:t>10km : Ouvert, </a:t>
            </a:r>
            <a:r>
              <a:rPr lang="fr-CA" sz="5600" b="1" dirty="0"/>
              <a:t>18 ans et +</a:t>
            </a:r>
          </a:p>
          <a:p>
            <a:pPr marL="457200" lvl="2" indent="0">
              <a:spcBef>
                <a:spcPts val="1000"/>
              </a:spcBef>
              <a:buNone/>
            </a:pPr>
            <a:endParaRPr lang="en-CA" sz="4000" b="1" dirty="0"/>
          </a:p>
          <a:p>
            <a:pPr lvl="2">
              <a:spcAft>
                <a:spcPts val="400"/>
              </a:spcAft>
            </a:pPr>
            <a:r>
              <a:rPr lang="fr-CA" sz="5200" dirty="0"/>
              <a:t>*</a:t>
            </a:r>
            <a:r>
              <a:rPr lang="fr-CA" sz="5200" i="1" dirty="0"/>
              <a:t>Les épreuves de championnat québécois sont </a:t>
            </a:r>
            <a:r>
              <a:rPr lang="fr-CA" sz="5200" b="1" i="1" dirty="0"/>
              <a:t>en gras</a:t>
            </a:r>
            <a:endParaRPr lang="en-CA" sz="5200" b="1" i="1" dirty="0"/>
          </a:p>
          <a:p>
            <a:pPr lvl="2">
              <a:buClr>
                <a:srgbClr val="1F4E79"/>
              </a:buClr>
            </a:pPr>
            <a:r>
              <a:rPr lang="fr-CA" sz="5200" dirty="0"/>
              <a:t>L’âge d’un athlète est déterminé selon son âge au premier jour de la compétition.</a:t>
            </a:r>
            <a:endParaRPr lang="en-CA" sz="5200" dirty="0"/>
          </a:p>
          <a:p>
            <a:pPr>
              <a:spcAft>
                <a:spcPts val="600"/>
              </a:spcAft>
            </a:pPr>
            <a:r>
              <a:rPr lang="fr-CA" sz="6400" b="1" dirty="0"/>
              <a:t>Épreuve Maitres</a:t>
            </a:r>
            <a:endParaRPr lang="en-CA" sz="6400" b="1" dirty="0"/>
          </a:p>
          <a:p>
            <a:pPr lvl="1">
              <a:buClr>
                <a:srgbClr val="1F4E79"/>
              </a:buClr>
            </a:pPr>
            <a:r>
              <a:rPr lang="fr-CA" sz="6400" dirty="0"/>
              <a:t>Les groupes d’âges pour l’épreuve des maitres par genre sont :</a:t>
            </a:r>
            <a:endParaRPr lang="en-CA" sz="6400" dirty="0"/>
          </a:p>
          <a:p>
            <a:pPr marL="685800" lvl="2">
              <a:spcBef>
                <a:spcPts val="1000"/>
              </a:spcBef>
            </a:pPr>
            <a:r>
              <a:rPr lang="fr-CA" sz="6400" dirty="0"/>
              <a:t>3km : 18-24, 25-29, 30-34, 35-39, 40-44, 45-49, 50-54, et ainsi de suite par incrément de 5 ans.</a:t>
            </a:r>
            <a:endParaRPr lang="en-CA" sz="6400" dirty="0"/>
          </a:p>
          <a:p>
            <a:pPr lvl="1">
              <a:buClr>
                <a:srgbClr val="1F4E79"/>
              </a:buClr>
            </a:pPr>
            <a:r>
              <a:rPr lang="fr-CA" sz="6400" dirty="0"/>
              <a:t>La catégorie d’âge du maitre sera établie selon son âge au premier jour de la compétition.</a:t>
            </a:r>
            <a:endParaRPr lang="en-CA" sz="6400" dirty="0"/>
          </a:p>
          <a:p>
            <a:pPr>
              <a:spcAft>
                <a:spcPts val="400"/>
              </a:spcAft>
            </a:pPr>
            <a:r>
              <a:rPr lang="fr-CA" sz="6400" b="1" dirty="0"/>
              <a:t>NOMBRE D’ÉPREUVES PAR athlète</a:t>
            </a:r>
            <a:endParaRPr lang="en-CA" sz="6400" b="1" dirty="0"/>
          </a:p>
          <a:p>
            <a:pPr lvl="1">
              <a:buClr>
                <a:srgbClr val="1F4E79"/>
              </a:buClr>
            </a:pPr>
            <a:r>
              <a:rPr lang="fr-CA" sz="6400" dirty="0"/>
              <a:t>Aucune limitation du nombre d’épreuves individuelles par participant.</a:t>
            </a:r>
            <a:endParaRPr lang="en-CA" sz="6400" dirty="0"/>
          </a:p>
          <a:p>
            <a:pPr lvl="1">
              <a:buClr>
                <a:srgbClr val="1F4E79"/>
              </a:buClr>
            </a:pPr>
            <a:r>
              <a:rPr lang="fr-CA" sz="6400" dirty="0"/>
              <a:t>Chaque participant est limité à une épreuve de relais	</a:t>
            </a:r>
            <a:endParaRPr lang="en-CA" sz="6400" dirty="0"/>
          </a:p>
          <a:p>
            <a:pPr>
              <a:spcAft>
                <a:spcPts val="400"/>
              </a:spcAft>
            </a:pPr>
            <a:r>
              <a:rPr lang="fr-CA" sz="6400" b="1" dirty="0"/>
              <a:t>Épreuves de relais </a:t>
            </a:r>
            <a:endParaRPr lang="en-CA" sz="6400" b="1" dirty="0"/>
          </a:p>
          <a:p>
            <a:pPr lvl="1">
              <a:buClr>
                <a:srgbClr val="1F4E79"/>
              </a:buClr>
            </a:pPr>
            <a:r>
              <a:rPr lang="fr-CA" sz="6400" dirty="0"/>
              <a:t>Une équipe de relais voulant représenter un club de natation devra être composée uniquement de trois(3) athlètes affiliés à ce club.</a:t>
            </a:r>
            <a:endParaRPr lang="en-CA" sz="6400" dirty="0"/>
          </a:p>
          <a:p>
            <a:pPr lvl="1">
              <a:buClr>
                <a:srgbClr val="1F4E79"/>
              </a:buClr>
            </a:pPr>
            <a:r>
              <a:rPr lang="fr-CA" sz="6400" dirty="0"/>
              <a:t>Trois (3) athlètes de trois équipes différentes, ou affiliés pour l’événement pourront nager ensemble « sans attaches ». </a:t>
            </a:r>
          </a:p>
          <a:p>
            <a:pPr lvl="1">
              <a:buClr>
                <a:srgbClr val="1F4E79"/>
              </a:buClr>
            </a:pPr>
            <a:r>
              <a:rPr lang="fr-CA" sz="6400" dirty="0"/>
              <a:t>Catégorie ouverte, aucun classement ne sera établi ni récompenses.</a:t>
            </a:r>
            <a:endParaRPr lang="en-CA" sz="6400" dirty="0"/>
          </a:p>
          <a:p>
            <a:pPr marL="0" indent="0">
              <a:buNone/>
            </a:pPr>
            <a:br>
              <a:rPr lang="fr-CA" sz="6000" dirty="0"/>
            </a:br>
            <a:r>
              <a:rPr lang="fr-CA" sz="6000" dirty="0"/>
              <a:t> </a:t>
            </a:r>
            <a:endParaRPr lang="en-CA" sz="6000" dirty="0"/>
          </a:p>
          <a:p>
            <a:endParaRPr lang="fr-CA" dirty="0"/>
          </a:p>
        </p:txBody>
      </p:sp>
    </p:spTree>
    <p:extLst>
      <p:ext uri="{BB962C8B-B14F-4D97-AF65-F5344CB8AC3E}">
        <p14:creationId xmlns:p14="http://schemas.microsoft.com/office/powerpoint/2010/main" val="1787459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ACA2EA0-FFD3-42EC-9406-B595015ED9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D5288BCE-665C-472A-8C43-664BCFA31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8762" y="1247775"/>
            <a:ext cx="9144000" cy="3007447"/>
          </a:xfrm>
          <a:prstGeom prst="rect">
            <a:avLst/>
          </a:prstGeom>
          <a:solidFill>
            <a:schemeClr val="bg1"/>
          </a:solidFill>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77C94EEC-EBC3-6623-E89C-20EC452B19EF}"/>
              </a:ext>
            </a:extLst>
          </p:cNvPr>
          <p:cNvSpPr>
            <a:spLocks noGrp="1"/>
          </p:cNvSpPr>
          <p:nvPr>
            <p:ph type="ctrTitle"/>
          </p:nvPr>
        </p:nvSpPr>
        <p:spPr>
          <a:xfrm>
            <a:off x="1804988" y="1442172"/>
            <a:ext cx="8582025" cy="2177328"/>
          </a:xfrm>
        </p:spPr>
        <p:txBody>
          <a:bodyPr anchor="ctr">
            <a:normAutofit/>
          </a:bodyPr>
          <a:lstStyle/>
          <a:p>
            <a:r>
              <a:rPr lang="fr-CA" sz="6600" dirty="0"/>
              <a:t>HORAIRE ET PARCOURS</a:t>
            </a:r>
            <a:endParaRPr lang="en-CA" sz="6600" dirty="0"/>
          </a:p>
        </p:txBody>
      </p:sp>
      <p:sp>
        <p:nvSpPr>
          <p:cNvPr id="14" name="Rectangle: Rounded Corners 13">
            <a:extLst>
              <a:ext uri="{FF2B5EF4-FFF2-40B4-BE49-F238E27FC236}">
                <a16:creationId xmlns:a16="http://schemas.microsoft.com/office/drawing/2014/main" id="{46C57131-53A7-4C1A-BEA8-25F06A06AD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7872" y="3912322"/>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ubtitle 4">
            <a:extLst>
              <a:ext uri="{FF2B5EF4-FFF2-40B4-BE49-F238E27FC236}">
                <a16:creationId xmlns:a16="http://schemas.microsoft.com/office/drawing/2014/main" id="{2675BCE2-4BF5-C57D-1EB8-02AF1D3051C1}"/>
              </a:ext>
            </a:extLst>
          </p:cNvPr>
          <p:cNvSpPr>
            <a:spLocks noGrp="1"/>
          </p:cNvSpPr>
          <p:nvPr>
            <p:ph type="subTitle" idx="1"/>
          </p:nvPr>
        </p:nvSpPr>
        <p:spPr>
          <a:xfrm>
            <a:off x="2566988" y="3962400"/>
            <a:ext cx="7058025" cy="581025"/>
          </a:xfrm>
        </p:spPr>
        <p:txBody>
          <a:bodyPr anchor="ctr">
            <a:normAutofit/>
          </a:bodyPr>
          <a:lstStyle/>
          <a:p>
            <a:endParaRPr lang="en-CA" sz="2800">
              <a:solidFill>
                <a:srgbClr val="FFFFFF"/>
              </a:solidFill>
            </a:endParaRPr>
          </a:p>
        </p:txBody>
      </p:sp>
    </p:spTree>
    <p:extLst>
      <p:ext uri="{BB962C8B-B14F-4D97-AF65-F5344CB8AC3E}">
        <p14:creationId xmlns:p14="http://schemas.microsoft.com/office/powerpoint/2010/main" val="3293012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949FE21-3601-414C-B6B1-4E5890BCFE58}"/>
              </a:ext>
            </a:extLst>
          </p:cNvPr>
          <p:cNvSpPr>
            <a:spLocks noGrp="1"/>
          </p:cNvSpPr>
          <p:nvPr>
            <p:ph type="title"/>
          </p:nvPr>
        </p:nvSpPr>
        <p:spPr>
          <a:xfrm>
            <a:off x="643278" y="310616"/>
            <a:ext cx="3429000" cy="1274344"/>
          </a:xfrm>
        </p:spPr>
        <p:txBody>
          <a:bodyPr anchor="b">
            <a:normAutofit fontScale="90000"/>
          </a:bodyPr>
          <a:lstStyle/>
          <a:p>
            <a:r>
              <a:rPr lang="en-CA">
                <a:solidFill>
                  <a:schemeClr val="accent1"/>
                </a:solidFill>
              </a:rPr>
              <a:t>Horaire et programme</a:t>
            </a:r>
            <a:endParaRPr lang="en-US" dirty="0">
              <a:solidFill>
                <a:schemeClr val="accent1"/>
              </a:solidFill>
            </a:endParaRPr>
          </a:p>
        </p:txBody>
      </p:sp>
      <p:sp>
        <p:nvSpPr>
          <p:cNvPr id="38"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4D2D84B1-F73F-477D-87EA-1463AA9630A2}"/>
              </a:ext>
            </a:extLst>
          </p:cNvPr>
          <p:cNvSpPr>
            <a:spLocks noGrp="1"/>
          </p:cNvSpPr>
          <p:nvPr>
            <p:ph idx="1"/>
          </p:nvPr>
        </p:nvSpPr>
        <p:spPr>
          <a:xfrm>
            <a:off x="556325" y="1766824"/>
            <a:ext cx="3429000" cy="4909312"/>
          </a:xfrm>
        </p:spPr>
        <p:txBody>
          <a:bodyPr anchor="t">
            <a:normAutofit lnSpcReduction="10000"/>
          </a:bodyPr>
          <a:lstStyle/>
          <a:p>
            <a:pPr marL="0" marR="80" indent="0">
              <a:buNone/>
            </a:pPr>
            <a:r>
              <a:rPr lang="fr-CA" sz="1600" dirty="0"/>
              <a:t>*</a:t>
            </a:r>
            <a:r>
              <a:rPr lang="fr-CA" sz="1600" b="1" dirty="0"/>
              <a:t>Prévoir une arrivée sur les lieux au plus tard 90min avant l’heure de départ prévue de votre épreuve. </a:t>
            </a:r>
          </a:p>
          <a:p>
            <a:pPr marL="0" marR="80" indent="0">
              <a:buNone/>
            </a:pPr>
            <a:endParaRPr lang="fr-CA" sz="1600" b="1" dirty="0"/>
          </a:p>
          <a:p>
            <a:pPr marL="0" marR="80" indent="0">
              <a:buNone/>
            </a:pPr>
            <a:r>
              <a:rPr lang="fr-CA" sz="1600" b="1" dirty="0"/>
              <a:t>*Une réunion obligatoire aura lieu 25 minutes avant chaque épreuve.  Les athlètes et entraîneurs doivent y assister</a:t>
            </a:r>
            <a:r>
              <a:rPr lang="fr-CA" sz="1400" b="1" dirty="0"/>
              <a:t>.</a:t>
            </a:r>
          </a:p>
          <a:p>
            <a:pPr marL="0" marR="80" indent="0">
              <a:buNone/>
            </a:pPr>
            <a:endParaRPr lang="en-CA" sz="1400" b="1" dirty="0"/>
          </a:p>
          <a:p>
            <a:pPr marL="0" marR="80" indent="0">
              <a:buNone/>
            </a:pPr>
            <a:r>
              <a:rPr lang="en-US" sz="1400" dirty="0"/>
              <a:t>*</a:t>
            </a:r>
            <a:r>
              <a:rPr lang="en-US" sz="1400" dirty="0" err="1"/>
              <a:t>Étant</a:t>
            </a:r>
            <a:r>
              <a:rPr lang="en-US" sz="1400" dirty="0"/>
              <a:t> </a:t>
            </a:r>
            <a:r>
              <a:rPr lang="en-US" sz="1400" dirty="0" err="1"/>
              <a:t>donné</a:t>
            </a:r>
            <a:r>
              <a:rPr lang="en-US" sz="1400" dirty="0"/>
              <a:t> le </a:t>
            </a:r>
            <a:r>
              <a:rPr lang="en-US" sz="1400" dirty="0" err="1"/>
              <a:t>nombre</a:t>
            </a:r>
            <a:r>
              <a:rPr lang="en-US" sz="1400" dirty="0"/>
              <a:t> </a:t>
            </a:r>
            <a:r>
              <a:rPr lang="en-US" sz="1400" dirty="0" err="1"/>
              <a:t>d’inscriptions</a:t>
            </a:r>
            <a:r>
              <a:rPr lang="en-US" sz="1400" dirty="0"/>
              <a:t> dans </a:t>
            </a:r>
            <a:r>
              <a:rPr lang="en-US" sz="1400" dirty="0" err="1"/>
              <a:t>différentes</a:t>
            </a:r>
            <a:r>
              <a:rPr lang="en-US" sz="1400" dirty="0"/>
              <a:t> </a:t>
            </a:r>
            <a:r>
              <a:rPr lang="en-US" sz="1400" dirty="0" err="1"/>
              <a:t>épreuves</a:t>
            </a:r>
            <a:r>
              <a:rPr lang="en-US" sz="1400" dirty="0"/>
              <a:t>, nous </a:t>
            </a:r>
            <a:r>
              <a:rPr lang="en-US" sz="1400" dirty="0" err="1"/>
              <a:t>avons</a:t>
            </a:r>
            <a:r>
              <a:rPr lang="en-US" sz="1400" dirty="0"/>
              <a:t> </a:t>
            </a:r>
            <a:r>
              <a:rPr lang="en-US" sz="1400" dirty="0" err="1"/>
              <a:t>modifié</a:t>
            </a:r>
            <a:r>
              <a:rPr lang="en-US" sz="1400" dirty="0"/>
              <a:t> </a:t>
            </a:r>
            <a:r>
              <a:rPr lang="en-US" sz="1400" dirty="0" err="1"/>
              <a:t>l’horaire</a:t>
            </a:r>
            <a:r>
              <a:rPr lang="en-US" sz="1400" dirty="0"/>
              <a:t> pour </a:t>
            </a:r>
            <a:r>
              <a:rPr lang="en-US" sz="1400" dirty="0" err="1"/>
              <a:t>séparer</a:t>
            </a:r>
            <a:r>
              <a:rPr lang="en-US" sz="1400" dirty="0"/>
              <a:t> </a:t>
            </a:r>
            <a:r>
              <a:rPr lang="en-US" sz="1400" dirty="0" err="1"/>
              <a:t>ou</a:t>
            </a:r>
            <a:r>
              <a:rPr lang="en-US" sz="1400" dirty="0"/>
              <a:t> combiner </a:t>
            </a:r>
            <a:r>
              <a:rPr lang="en-US" sz="1400" dirty="0" err="1"/>
              <a:t>certains</a:t>
            </a:r>
            <a:r>
              <a:rPr lang="en-US" sz="1400" dirty="0"/>
              <a:t> departs.</a:t>
            </a:r>
          </a:p>
          <a:p>
            <a:pPr marL="0" marR="80" indent="0">
              <a:buNone/>
            </a:pPr>
            <a:r>
              <a:rPr lang="en-US" sz="1400" dirty="0"/>
              <a:t>Les </a:t>
            </a:r>
            <a:r>
              <a:rPr lang="en-US" sz="1400" dirty="0" err="1"/>
              <a:t>nageurs</a:t>
            </a:r>
            <a:r>
              <a:rPr lang="en-US" sz="1400" dirty="0"/>
              <a:t> du 10km et du 5km 18+ </a:t>
            </a:r>
            <a:r>
              <a:rPr lang="en-US" sz="1400" dirty="0" err="1"/>
              <a:t>pourraient</a:t>
            </a:r>
            <a:r>
              <a:rPr lang="en-US" sz="1400" dirty="0"/>
              <a:t> </a:t>
            </a:r>
            <a:r>
              <a:rPr lang="en-US" sz="1400" dirty="0" err="1"/>
              <a:t>être</a:t>
            </a:r>
            <a:r>
              <a:rPr lang="en-US" sz="1400" dirty="0"/>
              <a:t> </a:t>
            </a:r>
            <a:r>
              <a:rPr lang="en-US" sz="1400" dirty="0" err="1"/>
              <a:t>décalés</a:t>
            </a:r>
            <a:r>
              <a:rPr lang="en-US" sz="1400" dirty="0"/>
              <a:t> (</a:t>
            </a:r>
            <a:r>
              <a:rPr lang="en-US" sz="1400" dirty="0" err="1"/>
              <a:t>selon</a:t>
            </a:r>
            <a:r>
              <a:rPr lang="en-US" sz="1400" dirty="0"/>
              <a:t> le </a:t>
            </a:r>
            <a:r>
              <a:rPr lang="en-US" sz="1400" dirty="0" err="1"/>
              <a:t>nombre</a:t>
            </a:r>
            <a:r>
              <a:rPr lang="en-US" sz="1400" dirty="0"/>
              <a:t> </a:t>
            </a:r>
            <a:r>
              <a:rPr lang="en-US" sz="1400" dirty="0" err="1"/>
              <a:t>d’inscriptions</a:t>
            </a:r>
            <a:r>
              <a:rPr lang="en-US" sz="1400" dirty="0"/>
              <a:t> finales).</a:t>
            </a:r>
            <a:endParaRPr lang="fr-CA" sz="1400" dirty="0"/>
          </a:p>
          <a:p>
            <a:pPr marL="0" marR="80" indent="0">
              <a:buNone/>
            </a:pPr>
            <a:r>
              <a:rPr lang="fr-CA" sz="1400" dirty="0"/>
              <a:t>*Il pourrait y avoir d’autres modifications a l’horaire au besoin. </a:t>
            </a:r>
          </a:p>
          <a:p>
            <a:pPr marL="0" marR="80" indent="0">
              <a:buNone/>
            </a:pPr>
            <a:r>
              <a:rPr lang="fr-CA" sz="1400" dirty="0"/>
              <a:t>*Aucun départ ne sera retardé  ou remis pour attendre les absents ou retardataires.</a:t>
            </a:r>
          </a:p>
          <a:p>
            <a:pPr marL="0" marR="80" indent="0">
              <a:buNone/>
            </a:pPr>
            <a:endParaRPr lang="fr-CA" sz="1200" dirty="0"/>
          </a:p>
          <a:p>
            <a:pPr marL="0" marR="80" indent="0">
              <a:buNone/>
            </a:pPr>
            <a:endParaRPr lang="fr-CA" sz="1200" dirty="0"/>
          </a:p>
          <a:p>
            <a:pPr marL="0" marR="80" indent="0">
              <a:buNone/>
            </a:pPr>
            <a:endParaRPr lang="fr-CA" sz="1200" dirty="0">
              <a:highlight>
                <a:srgbClr val="FFFF00"/>
              </a:highlight>
            </a:endParaRPr>
          </a:p>
          <a:p>
            <a:pPr marL="0" marR="80" indent="0">
              <a:buNone/>
            </a:pPr>
            <a:endParaRPr lang="en-US" sz="1200" dirty="0"/>
          </a:p>
          <a:p>
            <a:endParaRPr lang="en-US" sz="1200" b="0" i="1" u="none" strike="noStrike" baseline="0" dirty="0">
              <a:latin typeface="Times New Roman" panose="02020603050405020304" pitchFamily="18" charset="0"/>
            </a:endParaRPr>
          </a:p>
          <a:p>
            <a:pPr marL="0" indent="0">
              <a:buNone/>
            </a:pPr>
            <a:endParaRPr lang="en-US" sz="1200" dirty="0"/>
          </a:p>
        </p:txBody>
      </p:sp>
      <p:pic>
        <p:nvPicPr>
          <p:cNvPr id="9" name="Picture 8">
            <a:extLst>
              <a:ext uri="{FF2B5EF4-FFF2-40B4-BE49-F238E27FC236}">
                <a16:creationId xmlns:a16="http://schemas.microsoft.com/office/drawing/2014/main" id="{600A9E83-38FF-0988-3F7B-0206711374A9}"/>
              </a:ext>
            </a:extLst>
          </p:cNvPr>
          <p:cNvPicPr>
            <a:picLocks noChangeAspect="1"/>
          </p:cNvPicPr>
          <p:nvPr/>
        </p:nvPicPr>
        <p:blipFill>
          <a:blip r:embed="rId2"/>
          <a:stretch>
            <a:fillRect/>
          </a:stretch>
        </p:blipFill>
        <p:spPr>
          <a:xfrm>
            <a:off x="4654296" y="835229"/>
            <a:ext cx="6903720" cy="5187541"/>
          </a:xfrm>
          <a:prstGeom prst="rect">
            <a:avLst/>
          </a:prstGeom>
        </p:spPr>
      </p:pic>
    </p:spTree>
    <p:extLst>
      <p:ext uri="{BB962C8B-B14F-4D97-AF65-F5344CB8AC3E}">
        <p14:creationId xmlns:p14="http://schemas.microsoft.com/office/powerpoint/2010/main" val="460307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Flowchart: Document 32">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2B2F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193A842-4B0D-46B5-8F6D-CB1F9CB398F5}"/>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a:solidFill>
                  <a:srgbClr val="FFFFFF"/>
                </a:solidFill>
                <a:latin typeface="+mj-lt"/>
                <a:ea typeface="+mj-ea"/>
                <a:cs typeface="+mj-cs"/>
              </a:rPr>
              <a:t>Plan du Parcours</a:t>
            </a:r>
          </a:p>
        </p:txBody>
      </p:sp>
      <p:pic>
        <p:nvPicPr>
          <p:cNvPr id="6" name="Content Placeholder 5">
            <a:extLst>
              <a:ext uri="{FF2B5EF4-FFF2-40B4-BE49-F238E27FC236}">
                <a16:creationId xmlns:a16="http://schemas.microsoft.com/office/drawing/2014/main" id="{ADEF0945-F50A-9342-6CAE-B93037079415}"/>
              </a:ext>
            </a:extLst>
          </p:cNvPr>
          <p:cNvPicPr>
            <a:picLocks noGrp="1" noChangeAspect="1"/>
          </p:cNvPicPr>
          <p:nvPr>
            <p:ph idx="1"/>
          </p:nvPr>
        </p:nvPicPr>
        <p:blipFill>
          <a:blip r:embed="rId2"/>
          <a:stretch>
            <a:fillRect/>
          </a:stretch>
        </p:blipFill>
        <p:spPr>
          <a:xfrm rot="16200000">
            <a:off x="5316475" y="-311760"/>
            <a:ext cx="5340408" cy="8000611"/>
          </a:xfrm>
          <a:prstGeom prst="rect">
            <a:avLst/>
          </a:prstGeom>
        </p:spPr>
      </p:pic>
    </p:spTree>
    <p:extLst>
      <p:ext uri="{BB962C8B-B14F-4D97-AF65-F5344CB8AC3E}">
        <p14:creationId xmlns:p14="http://schemas.microsoft.com/office/powerpoint/2010/main" val="230637470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599</TotalTime>
  <Words>2785</Words>
  <Application>Microsoft Office PowerPoint</Application>
  <PresentationFormat>Widescreen</PresentationFormat>
  <Paragraphs>228</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Calibri Light</vt:lpstr>
      <vt:lpstr>Symbol</vt:lpstr>
      <vt:lpstr>Times New Roman</vt:lpstr>
      <vt:lpstr>Thème Office</vt:lpstr>
      <vt:lpstr>PowerPoint Presentation</vt:lpstr>
      <vt:lpstr>PowerPoint Presentation</vt:lpstr>
      <vt:lpstr>Comité Organisateur</vt:lpstr>
      <vt:lpstr>INFOS GÉNÉRALES</vt:lpstr>
      <vt:lpstr>Format de la compétition</vt:lpstr>
      <vt:lpstr>Catégories d’âge</vt:lpstr>
      <vt:lpstr>HORAIRE ET PARCOURS</vt:lpstr>
      <vt:lpstr>Horaire et programme</vt:lpstr>
      <vt:lpstr>Plan du Parcours</vt:lpstr>
      <vt:lpstr>Zones de depart, d’arrivée et ravitaillement</vt:lpstr>
      <vt:lpstr>Conditions météorologiques et qualité de l’eau</vt:lpstr>
      <vt:lpstr>RÈGLEMENTS</vt:lpstr>
      <vt:lpstr>Vérifications d’avant course et marquage</vt:lpstr>
      <vt:lpstr>Règlements</vt:lpstr>
      <vt:lpstr>Procédures de disqualification</vt:lpstr>
      <vt:lpstr>Maillots de compétition permis</vt:lpstr>
      <vt:lpstr>Combinaisons isothermiques et casques</vt:lpstr>
      <vt:lpstr>Ravitaillement</vt:lpstr>
      <vt:lpstr>Système de chronométrage électronique</vt:lpstr>
      <vt:lpstr>Procédures de relais</vt:lpstr>
      <vt:lpstr>Autres informations</vt:lpstr>
      <vt:lpstr>En cas d’evacuation, arrêt de la course ou impossibilité de partir une épreuve</vt:lpstr>
      <vt:lpstr> PLAN DE SÉCURITÉ</vt:lpstr>
      <vt:lpstr>Sécurité et premiers soins</vt:lpstr>
      <vt:lpstr>Parcours et plan d’intervention (sauveteurs)</vt:lpstr>
      <vt:lpstr>PowerPoint Presentation</vt:lpstr>
      <vt:lpstr>PowerPoint Presentation</vt:lpstr>
      <vt:lpstr>Procédures d’urgence et évacuation</vt:lpstr>
      <vt:lpstr>Localisation du site  de compétition</vt:lpstr>
      <vt:lpstr>Entrée du site de compétition</vt:lpstr>
      <vt:lpstr>Accessibilité</vt:lpstr>
      <vt:lpstr>Accessibilité (suite)</vt:lpstr>
      <vt:lpstr>PowerPoint Presentation</vt:lpstr>
      <vt:lpstr>Bonne compétition!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Potvin, Sylvie</dc:creator>
  <cp:lastModifiedBy>Potvin, Sylvie</cp:lastModifiedBy>
  <cp:revision>8</cp:revision>
  <dcterms:created xsi:type="dcterms:W3CDTF">2022-06-15T11:46:27Z</dcterms:created>
  <dcterms:modified xsi:type="dcterms:W3CDTF">2023-06-27T18:12:23Z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a6f01b5-c24b-4fa8-8e8f-cee31f47fe31_Enabled">
    <vt:lpwstr>true</vt:lpwstr>
  </property>
  <property fmtid="{D5CDD505-2E9C-101B-9397-08002B2CF9AE}" pid="3" name="MSIP_Label_fa6f01b5-c24b-4fa8-8e8f-cee31f47fe31_SetDate">
    <vt:lpwstr>2023-06-27T01:28:25Z</vt:lpwstr>
  </property>
  <property fmtid="{D5CDD505-2E9C-101B-9397-08002B2CF9AE}" pid="4" name="MSIP_Label_fa6f01b5-c24b-4fa8-8e8f-cee31f47fe31_Method">
    <vt:lpwstr>Privileged</vt:lpwstr>
  </property>
  <property fmtid="{D5CDD505-2E9C-101B-9397-08002B2CF9AE}" pid="5" name="MSIP_Label_fa6f01b5-c24b-4fa8-8e8f-cee31f47fe31_Name">
    <vt:lpwstr>fa6f01b5-c24b-4fa8-8e8f-cee31f47fe31</vt:lpwstr>
  </property>
  <property fmtid="{D5CDD505-2E9C-101B-9397-08002B2CF9AE}" pid="6" name="MSIP_Label_fa6f01b5-c24b-4fa8-8e8f-cee31f47fe31_SiteId">
    <vt:lpwstr>7a916015-20ae-4ad1-9170-eefd915e9272</vt:lpwstr>
  </property>
  <property fmtid="{D5CDD505-2E9C-101B-9397-08002B2CF9AE}" pid="7" name="MSIP_Label_fa6f01b5-c24b-4fa8-8e8f-cee31f47fe31_ActionId">
    <vt:lpwstr>6eb33b97-c0b7-419f-a681-5ea69504090c</vt:lpwstr>
  </property>
  <property fmtid="{D5CDD505-2E9C-101B-9397-08002B2CF9AE}" pid="8" name="MSIP_Label_fa6f01b5-c24b-4fa8-8e8f-cee31f47fe31_ContentBits">
    <vt:lpwstr>0</vt:lpwstr>
  </property>
</Properties>
</file>